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1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Maven Pro" panose="020B0604020202020204" charset="0"/>
      <p:regular r:id="rId25"/>
      <p:bold r:id="rId26"/>
    </p:embeddedFont>
    <p:embeddedFont>
      <p:font typeface="Nuni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2" y="2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a335aa43b2_7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a335aa43b2_7_2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Good Afternoon! We are group 7 and these are our team members. </a:t>
            </a:r>
            <a:endParaRPr/>
          </a:p>
          <a:p>
            <a:pPr marL="0" lvl="0" indent="0" algn="l" rtl="0">
              <a:lnSpc>
                <a:spcPct val="100000"/>
              </a:lnSpc>
              <a:spcBef>
                <a:spcPts val="0"/>
              </a:spcBef>
              <a:spcAft>
                <a:spcPts val="0"/>
              </a:spcAft>
              <a:buSzPts val="1100"/>
              <a:buNone/>
            </a:pPr>
            <a:endParaRPr/>
          </a:p>
        </p:txBody>
      </p:sp>
      <p:sp>
        <p:nvSpPr>
          <p:cNvPr id="529" name="Google Shape;529;ga335aa43b2_7_2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a335aa43b2_7_37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6" name="Google Shape;636;ga335aa43b2_7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35aa43b2_5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335aa43b2_5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a335aa43b2_7_40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3" name="Google Shape;653;ga335aa43b2_7_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335aa43b2_5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a335aa43b2_5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solidFill>
                  <a:schemeClr val="dk1"/>
                </a:solidFill>
              </a:rPr>
              <a:t>We are a trucking company based in California with 400 truck drivers as our employees and our goal is to provide long distance trucking services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335aa43b2_7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ga335aa43b2_7_26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a335aa43b2_7_26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ga335aa43b2_7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335aa43b2_1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96" name="Google Shape;596;ga335aa43b2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335aa43b2_1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04" name="Google Shape;604;ga335aa43b2_1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335aa43b2_7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12" name="Google Shape;612;ga335aa43b2_7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a335aa43b2_12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20" name="Google Shape;620;ga335aa43b2_1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335aa43b2_12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28" name="Google Shape;628;ga335aa43b2_1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1600"/>
              </a:spcBef>
              <a:spcAft>
                <a:spcPts val="0"/>
              </a:spcAft>
              <a:buClr>
                <a:schemeClr val="lt1"/>
              </a:buClr>
              <a:buSzPts val="1100"/>
              <a:buChar char="○"/>
              <a:defRPr>
                <a:solidFill>
                  <a:schemeClr val="lt1"/>
                </a:solidFill>
              </a:defRPr>
            </a:lvl2pPr>
            <a:lvl3pPr marL="1371600" lvl="2" indent="-298450" algn="ctr" rtl="0">
              <a:spcBef>
                <a:spcPts val="1600"/>
              </a:spcBef>
              <a:spcAft>
                <a:spcPts val="0"/>
              </a:spcAft>
              <a:buClr>
                <a:schemeClr val="lt1"/>
              </a:buClr>
              <a:buSzPts val="1100"/>
              <a:buChar char="■"/>
              <a:defRPr>
                <a:solidFill>
                  <a:schemeClr val="lt1"/>
                </a:solidFill>
              </a:defRPr>
            </a:lvl3pPr>
            <a:lvl4pPr marL="1828800" lvl="3" indent="-298450" algn="ctr" rtl="0">
              <a:spcBef>
                <a:spcPts val="1600"/>
              </a:spcBef>
              <a:spcAft>
                <a:spcPts val="0"/>
              </a:spcAft>
              <a:buClr>
                <a:schemeClr val="lt1"/>
              </a:buClr>
              <a:buSzPts val="1100"/>
              <a:buChar char="●"/>
              <a:defRPr>
                <a:solidFill>
                  <a:schemeClr val="lt1"/>
                </a:solidFill>
              </a:defRPr>
            </a:lvl4pPr>
            <a:lvl5pPr marL="2286000" lvl="4" indent="-298450" algn="ctr" rtl="0">
              <a:spcBef>
                <a:spcPts val="1600"/>
              </a:spcBef>
              <a:spcAft>
                <a:spcPts val="0"/>
              </a:spcAft>
              <a:buClr>
                <a:schemeClr val="lt1"/>
              </a:buClr>
              <a:buSzPts val="1100"/>
              <a:buChar char="○"/>
              <a:defRPr>
                <a:solidFill>
                  <a:schemeClr val="lt1"/>
                </a:solidFill>
              </a:defRPr>
            </a:lvl5pPr>
            <a:lvl6pPr marL="2743200" lvl="5" indent="-298450" algn="ctr" rtl="0">
              <a:spcBef>
                <a:spcPts val="1600"/>
              </a:spcBef>
              <a:spcAft>
                <a:spcPts val="0"/>
              </a:spcAft>
              <a:buClr>
                <a:schemeClr val="lt1"/>
              </a:buClr>
              <a:buSzPts val="1100"/>
              <a:buChar char="■"/>
              <a:defRPr>
                <a:solidFill>
                  <a:schemeClr val="lt1"/>
                </a:solidFill>
              </a:defRPr>
            </a:lvl6pPr>
            <a:lvl7pPr marL="3200400" lvl="6" indent="-298450" algn="ctr" rtl="0">
              <a:spcBef>
                <a:spcPts val="1600"/>
              </a:spcBef>
              <a:spcAft>
                <a:spcPts val="0"/>
              </a:spcAft>
              <a:buClr>
                <a:schemeClr val="lt1"/>
              </a:buClr>
              <a:buSzPts val="1100"/>
              <a:buChar char="●"/>
              <a:defRPr>
                <a:solidFill>
                  <a:schemeClr val="lt1"/>
                </a:solidFill>
              </a:defRPr>
            </a:lvl7pPr>
            <a:lvl8pPr marL="3657600" lvl="7" indent="-298450" algn="ctr" rtl="0">
              <a:spcBef>
                <a:spcPts val="1600"/>
              </a:spcBef>
              <a:spcAft>
                <a:spcPts val="0"/>
              </a:spcAft>
              <a:buClr>
                <a:schemeClr val="lt1"/>
              </a:buClr>
              <a:buSzPts val="1100"/>
              <a:buChar char="○"/>
              <a:defRPr>
                <a:solidFill>
                  <a:schemeClr val="lt1"/>
                </a:solidFill>
              </a:defRPr>
            </a:lvl8pPr>
            <a:lvl9pPr marL="4114800" lvl="8" indent="-298450" algn="ctr"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90"/>
        <p:cNvGrpSpPr/>
        <p:nvPr/>
      </p:nvGrpSpPr>
      <p:grpSpPr>
        <a:xfrm>
          <a:off x="0" y="0"/>
          <a:ext cx="0" cy="0"/>
          <a:chOff x="0" y="0"/>
          <a:chExt cx="0" cy="0"/>
        </a:xfrm>
      </p:grpSpPr>
      <p:grpSp>
        <p:nvGrpSpPr>
          <p:cNvPr id="291" name="Google Shape;291;p14"/>
          <p:cNvGrpSpPr/>
          <p:nvPr/>
        </p:nvGrpSpPr>
        <p:grpSpPr>
          <a:xfrm>
            <a:off x="0" y="-1780"/>
            <a:ext cx="9144009" cy="5150270"/>
            <a:chOff x="0" y="-2373"/>
            <a:chExt cx="12192011" cy="6867027"/>
          </a:xfrm>
        </p:grpSpPr>
        <p:sp>
          <p:nvSpPr>
            <p:cNvPr id="292" name="Google Shape;292;p1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4"/>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4"/>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4"/>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4"/>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4"/>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4"/>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99" name="Google Shape;299;p14"/>
          <p:cNvSpPr txBox="1">
            <a:spLocks noGrp="1"/>
          </p:cNvSpPr>
          <p:nvPr>
            <p:ph type="ctrTitle"/>
          </p:nvPr>
        </p:nvSpPr>
        <p:spPr>
          <a:xfrm>
            <a:off x="866216" y="1574800"/>
            <a:ext cx="6619200" cy="20082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lt2"/>
              </a:buClr>
              <a:buSzPts val="4100"/>
              <a:buFont typeface="Century Gothic"/>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0" name="Google Shape;300;p14"/>
          <p:cNvSpPr txBox="1">
            <a:spLocks noGrp="1"/>
          </p:cNvSpPr>
          <p:nvPr>
            <p:ph type="subTitle" idx="1"/>
          </p:nvPr>
        </p:nvSpPr>
        <p:spPr>
          <a:xfrm>
            <a:off x="866216" y="3583035"/>
            <a:ext cx="6619200" cy="646200"/>
          </a:xfrm>
          <a:prstGeom prst="rect">
            <a:avLst/>
          </a:prstGeom>
          <a:noFill/>
          <a:ln>
            <a:noFill/>
          </a:ln>
        </p:spPr>
        <p:txBody>
          <a:bodyPr spcFirstLastPara="1" wrap="square" lIns="68575" tIns="34275" rIns="68575" bIns="34275" anchor="t" anchorCtr="0">
            <a:noAutofit/>
          </a:bodyPr>
          <a:lstStyle>
            <a:lvl1pPr lvl="0" algn="l">
              <a:lnSpc>
                <a:spcPct val="100000"/>
              </a:lnSpc>
              <a:spcBef>
                <a:spcPts val="800"/>
              </a:spcBef>
              <a:spcAft>
                <a:spcPts val="0"/>
              </a:spcAft>
              <a:buSzPts val="1100"/>
              <a:buNone/>
              <a:defRPr cap="none">
                <a:solidFill>
                  <a:schemeClr val="accent1"/>
                </a:solidFill>
              </a:defRPr>
            </a:lvl1pPr>
            <a:lvl2pPr lvl="1" algn="ctr">
              <a:lnSpc>
                <a:spcPct val="100000"/>
              </a:lnSpc>
              <a:spcBef>
                <a:spcPts val="800"/>
              </a:spcBef>
              <a:spcAft>
                <a:spcPts val="0"/>
              </a:spcAft>
              <a:buSzPts val="1000"/>
              <a:buNone/>
              <a:defRPr>
                <a:solidFill>
                  <a:srgbClr val="888888"/>
                </a:solidFill>
              </a:defRPr>
            </a:lvl2pPr>
            <a:lvl3pPr lvl="2" algn="ctr">
              <a:lnSpc>
                <a:spcPct val="100000"/>
              </a:lnSpc>
              <a:spcBef>
                <a:spcPts val="800"/>
              </a:spcBef>
              <a:spcAft>
                <a:spcPts val="0"/>
              </a:spcAft>
              <a:buSzPts val="800"/>
              <a:buNone/>
              <a:defRPr>
                <a:solidFill>
                  <a:srgbClr val="888888"/>
                </a:solidFill>
              </a:defRPr>
            </a:lvl3pPr>
            <a:lvl4pPr lvl="3" algn="ctr">
              <a:lnSpc>
                <a:spcPct val="100000"/>
              </a:lnSpc>
              <a:spcBef>
                <a:spcPts val="800"/>
              </a:spcBef>
              <a:spcAft>
                <a:spcPts val="0"/>
              </a:spcAft>
              <a:buSzPts val="700"/>
              <a:buNone/>
              <a:defRPr>
                <a:solidFill>
                  <a:srgbClr val="888888"/>
                </a:solidFill>
              </a:defRPr>
            </a:lvl4pPr>
            <a:lvl5pPr lvl="4" algn="ctr">
              <a:lnSpc>
                <a:spcPct val="100000"/>
              </a:lnSpc>
              <a:spcBef>
                <a:spcPts val="800"/>
              </a:spcBef>
              <a:spcAft>
                <a:spcPts val="0"/>
              </a:spcAft>
              <a:buSzPts val="700"/>
              <a:buNone/>
              <a:defRPr>
                <a:solidFill>
                  <a:srgbClr val="888888"/>
                </a:solidFill>
              </a:defRPr>
            </a:lvl5pPr>
            <a:lvl6pPr lvl="5" algn="ctr">
              <a:lnSpc>
                <a:spcPct val="100000"/>
              </a:lnSpc>
              <a:spcBef>
                <a:spcPts val="800"/>
              </a:spcBef>
              <a:spcAft>
                <a:spcPts val="0"/>
              </a:spcAft>
              <a:buSzPts val="700"/>
              <a:buNone/>
              <a:defRPr>
                <a:solidFill>
                  <a:srgbClr val="888888"/>
                </a:solidFill>
              </a:defRPr>
            </a:lvl6pPr>
            <a:lvl7pPr lvl="6" algn="ctr">
              <a:lnSpc>
                <a:spcPct val="100000"/>
              </a:lnSpc>
              <a:spcBef>
                <a:spcPts val="800"/>
              </a:spcBef>
              <a:spcAft>
                <a:spcPts val="0"/>
              </a:spcAft>
              <a:buSzPts val="700"/>
              <a:buNone/>
              <a:defRPr>
                <a:solidFill>
                  <a:srgbClr val="888888"/>
                </a:solidFill>
              </a:defRPr>
            </a:lvl7pPr>
            <a:lvl8pPr lvl="7" algn="ctr">
              <a:lnSpc>
                <a:spcPct val="100000"/>
              </a:lnSpc>
              <a:spcBef>
                <a:spcPts val="800"/>
              </a:spcBef>
              <a:spcAft>
                <a:spcPts val="0"/>
              </a:spcAft>
              <a:buSzPts val="700"/>
              <a:buNone/>
              <a:defRPr>
                <a:solidFill>
                  <a:srgbClr val="888888"/>
                </a:solidFill>
              </a:defRPr>
            </a:lvl8pPr>
            <a:lvl9pPr lvl="8" algn="ctr">
              <a:lnSpc>
                <a:spcPct val="100000"/>
              </a:lnSpc>
              <a:spcBef>
                <a:spcPts val="800"/>
              </a:spcBef>
              <a:spcAft>
                <a:spcPts val="0"/>
              </a:spcAft>
              <a:buSzPts val="700"/>
              <a:buNone/>
              <a:defRPr>
                <a:solidFill>
                  <a:srgbClr val="888888"/>
                </a:solidFill>
              </a:defRPr>
            </a:lvl9pPr>
          </a:lstStyle>
          <a:p>
            <a:endParaRPr/>
          </a:p>
        </p:txBody>
      </p:sp>
      <p:sp>
        <p:nvSpPr>
          <p:cNvPr id="301" name="Google Shape;301;p14"/>
          <p:cNvSpPr txBox="1">
            <a:spLocks noGrp="1"/>
          </p:cNvSpPr>
          <p:nvPr>
            <p:ph type="dt" idx="10"/>
          </p:nvPr>
        </p:nvSpPr>
        <p:spPr>
          <a:xfrm rot="5400000">
            <a:off x="7567117" y="1344092"/>
            <a:ext cx="742800" cy="228600"/>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SzPts val="1100"/>
              <a:buNone/>
              <a:defRPr b="0" i="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2" name="Google Shape;302;p14"/>
          <p:cNvSpPr txBox="1">
            <a:spLocks noGrp="1"/>
          </p:cNvSpPr>
          <p:nvPr>
            <p:ph type="ftr" idx="11"/>
          </p:nvPr>
        </p:nvSpPr>
        <p:spPr>
          <a:xfrm rot="5400000">
            <a:off x="6719767" y="2420042"/>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b="0" i="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3" name="Google Shape;303;p14"/>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4"/>
          <p:cNvSpPr txBox="1">
            <a:spLocks noGrp="1"/>
          </p:cNvSpPr>
          <p:nvPr>
            <p:ph type="sldNum" idx="12"/>
          </p:nvPr>
        </p:nvSpPr>
        <p:spPr>
          <a:xfrm>
            <a:off x="7763256" y="219456"/>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5"/>
        <p:cNvGrpSpPr/>
        <p:nvPr/>
      </p:nvGrpSpPr>
      <p:grpSpPr>
        <a:xfrm>
          <a:off x="0" y="0"/>
          <a:ext cx="0" cy="0"/>
          <a:chOff x="0" y="0"/>
          <a:chExt cx="0" cy="0"/>
        </a:xfrm>
      </p:grpSpPr>
      <p:sp>
        <p:nvSpPr>
          <p:cNvPr id="306" name="Google Shape;306;p15"/>
          <p:cNvSpPr txBox="1">
            <a:spLocks noGrp="1"/>
          </p:cNvSpPr>
          <p:nvPr>
            <p:ph type="title"/>
          </p:nvPr>
        </p:nvSpPr>
        <p:spPr>
          <a:xfrm>
            <a:off x="866215" y="730251"/>
            <a:ext cx="6571200" cy="530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7" name="Google Shape;307;p15"/>
          <p:cNvSpPr txBox="1">
            <a:spLocks noGrp="1"/>
          </p:cNvSpPr>
          <p:nvPr>
            <p:ph type="body" idx="1"/>
          </p:nvPr>
        </p:nvSpPr>
        <p:spPr>
          <a:xfrm>
            <a:off x="866216" y="1952625"/>
            <a:ext cx="6571200" cy="256230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308" name="Google Shape;308;p15"/>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9" name="Google Shape;309;p15"/>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0" name="Google Shape;310;p15"/>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1"/>
        <p:cNvGrpSpPr/>
        <p:nvPr/>
      </p:nvGrpSpPr>
      <p:grpSpPr>
        <a:xfrm>
          <a:off x="0" y="0"/>
          <a:ext cx="0" cy="0"/>
          <a:chOff x="0" y="0"/>
          <a:chExt cx="0" cy="0"/>
        </a:xfrm>
      </p:grpSpPr>
      <p:sp>
        <p:nvSpPr>
          <p:cNvPr id="312" name="Google Shape;312;p16"/>
          <p:cNvSpPr txBox="1">
            <a:spLocks noGrp="1"/>
          </p:cNvSpPr>
          <p:nvPr>
            <p:ph type="title"/>
          </p:nvPr>
        </p:nvSpPr>
        <p:spPr>
          <a:xfrm>
            <a:off x="866215" y="730251"/>
            <a:ext cx="6571200" cy="530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3" name="Google Shape;313;p16"/>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4" name="Google Shape;314;p16"/>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5" name="Google Shape;315;p16"/>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16"/>
        <p:cNvGrpSpPr/>
        <p:nvPr/>
      </p:nvGrpSpPr>
      <p:grpSpPr>
        <a:xfrm>
          <a:off x="0" y="0"/>
          <a:ext cx="0" cy="0"/>
          <a:chOff x="0" y="0"/>
          <a:chExt cx="0" cy="0"/>
        </a:xfrm>
      </p:grpSpPr>
      <p:sp>
        <p:nvSpPr>
          <p:cNvPr id="317" name="Google Shape;317;p17"/>
          <p:cNvSpPr txBox="1">
            <a:spLocks noGrp="1"/>
          </p:cNvSpPr>
          <p:nvPr>
            <p:ph type="title"/>
          </p:nvPr>
        </p:nvSpPr>
        <p:spPr>
          <a:xfrm>
            <a:off x="866215" y="730251"/>
            <a:ext cx="6571200" cy="530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2"/>
              </a:buClr>
              <a:buSzPts val="2700"/>
              <a:buFont typeface="Century Gothic"/>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8" name="Google Shape;318;p17"/>
          <p:cNvSpPr txBox="1">
            <a:spLocks noGrp="1"/>
          </p:cNvSpPr>
          <p:nvPr>
            <p:ph type="body" idx="1"/>
          </p:nvPr>
        </p:nvSpPr>
        <p:spPr>
          <a:xfrm>
            <a:off x="866216" y="1962974"/>
            <a:ext cx="2346900" cy="4323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319" name="Google Shape;319;p17"/>
          <p:cNvSpPr txBox="1">
            <a:spLocks noGrp="1"/>
          </p:cNvSpPr>
          <p:nvPr>
            <p:ph type="body" idx="2"/>
          </p:nvPr>
        </p:nvSpPr>
        <p:spPr>
          <a:xfrm>
            <a:off x="866216" y="2395171"/>
            <a:ext cx="2346900" cy="21252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320" name="Google Shape;320;p17"/>
          <p:cNvSpPr txBox="1">
            <a:spLocks noGrp="1"/>
          </p:cNvSpPr>
          <p:nvPr>
            <p:ph type="body" idx="3"/>
          </p:nvPr>
        </p:nvSpPr>
        <p:spPr>
          <a:xfrm>
            <a:off x="3384541" y="1952626"/>
            <a:ext cx="2358900" cy="4323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321" name="Google Shape;321;p17"/>
          <p:cNvSpPr txBox="1">
            <a:spLocks noGrp="1"/>
          </p:cNvSpPr>
          <p:nvPr>
            <p:ph type="body" idx="4"/>
          </p:nvPr>
        </p:nvSpPr>
        <p:spPr>
          <a:xfrm>
            <a:off x="3384541" y="2395171"/>
            <a:ext cx="2358900" cy="21252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322" name="Google Shape;322;p17"/>
          <p:cNvSpPr txBox="1">
            <a:spLocks noGrp="1"/>
          </p:cNvSpPr>
          <p:nvPr>
            <p:ph type="body" idx="5"/>
          </p:nvPr>
        </p:nvSpPr>
        <p:spPr>
          <a:xfrm>
            <a:off x="5915025" y="1962974"/>
            <a:ext cx="2370900" cy="4323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323" name="Google Shape;323;p17"/>
          <p:cNvSpPr txBox="1">
            <a:spLocks noGrp="1"/>
          </p:cNvSpPr>
          <p:nvPr>
            <p:ph type="body" idx="6"/>
          </p:nvPr>
        </p:nvSpPr>
        <p:spPr>
          <a:xfrm>
            <a:off x="5915025" y="2395171"/>
            <a:ext cx="2373600" cy="21252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cxnSp>
        <p:nvCxnSpPr>
          <p:cNvPr id="324" name="Google Shape;324;p17"/>
          <p:cNvCxnSpPr/>
          <p:nvPr/>
        </p:nvCxnSpPr>
        <p:spPr>
          <a:xfrm>
            <a:off x="3302978" y="1927225"/>
            <a:ext cx="0" cy="2619300"/>
          </a:xfrm>
          <a:prstGeom prst="straightConnector1">
            <a:avLst/>
          </a:prstGeom>
          <a:noFill/>
          <a:ln w="12700" cap="flat" cmpd="sng">
            <a:solidFill>
              <a:schemeClr val="accent1">
                <a:alpha val="40392"/>
              </a:schemeClr>
            </a:solidFill>
            <a:prstDash val="solid"/>
            <a:round/>
            <a:headEnd type="none" w="sm" len="sm"/>
            <a:tailEnd type="none" w="sm" len="sm"/>
          </a:ln>
        </p:spPr>
      </p:cxnSp>
      <p:cxnSp>
        <p:nvCxnSpPr>
          <p:cNvPr id="325" name="Google Shape;325;p17"/>
          <p:cNvCxnSpPr/>
          <p:nvPr/>
        </p:nvCxnSpPr>
        <p:spPr>
          <a:xfrm>
            <a:off x="5829301" y="1927225"/>
            <a:ext cx="0" cy="2619300"/>
          </a:xfrm>
          <a:prstGeom prst="straightConnector1">
            <a:avLst/>
          </a:prstGeom>
          <a:noFill/>
          <a:ln w="12700" cap="flat" cmpd="sng">
            <a:solidFill>
              <a:schemeClr val="accent1">
                <a:alpha val="40392"/>
              </a:schemeClr>
            </a:solidFill>
            <a:prstDash val="solid"/>
            <a:round/>
            <a:headEnd type="none" w="sm" len="sm"/>
            <a:tailEnd type="none" w="sm" len="sm"/>
          </a:ln>
        </p:spPr>
      </p:cxnSp>
      <p:sp>
        <p:nvSpPr>
          <p:cNvPr id="326" name="Google Shape;326;p17"/>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7" name="Google Shape;327;p17"/>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8" name="Google Shape;328;p17"/>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9"/>
        <p:cNvGrpSpPr/>
        <p:nvPr/>
      </p:nvGrpSpPr>
      <p:grpSpPr>
        <a:xfrm>
          <a:off x="0" y="0"/>
          <a:ext cx="0" cy="0"/>
          <a:chOff x="0" y="0"/>
          <a:chExt cx="0" cy="0"/>
        </a:xfrm>
      </p:grpSpPr>
      <p:sp>
        <p:nvSpPr>
          <p:cNvPr id="330" name="Google Shape;330;p18"/>
          <p:cNvSpPr txBox="1">
            <a:spLocks noGrp="1"/>
          </p:cNvSpPr>
          <p:nvPr>
            <p:ph type="title"/>
          </p:nvPr>
        </p:nvSpPr>
        <p:spPr>
          <a:xfrm>
            <a:off x="1303800" y="598575"/>
            <a:ext cx="7030500" cy="9993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Clr>
                <a:schemeClr val="lt2"/>
              </a:buClr>
              <a:buSzPts val="2100"/>
              <a:buFont typeface="Century Gothic"/>
              <a:buNone/>
              <a:defRPr/>
            </a:lvl1pPr>
            <a:lvl2pPr lvl="1" algn="l">
              <a:lnSpc>
                <a:spcPct val="100000"/>
              </a:lnSpc>
              <a:spcBef>
                <a:spcPts val="0"/>
              </a:spcBef>
              <a:spcAft>
                <a:spcPts val="0"/>
              </a:spcAft>
              <a:buClr>
                <a:schemeClr val="dk2"/>
              </a:buClr>
              <a:buSzPts val="2100"/>
              <a:buNone/>
              <a:defRPr/>
            </a:lvl2pPr>
            <a:lvl3pPr lvl="2" algn="l">
              <a:lnSpc>
                <a:spcPct val="100000"/>
              </a:lnSpc>
              <a:spcBef>
                <a:spcPts val="0"/>
              </a:spcBef>
              <a:spcAft>
                <a:spcPts val="0"/>
              </a:spcAft>
              <a:buClr>
                <a:schemeClr val="dk2"/>
              </a:buClr>
              <a:buSzPts val="2100"/>
              <a:buNone/>
              <a:defRPr/>
            </a:lvl3pPr>
            <a:lvl4pPr lvl="3" algn="l">
              <a:lnSpc>
                <a:spcPct val="100000"/>
              </a:lnSpc>
              <a:spcBef>
                <a:spcPts val="0"/>
              </a:spcBef>
              <a:spcAft>
                <a:spcPts val="0"/>
              </a:spcAft>
              <a:buClr>
                <a:schemeClr val="dk2"/>
              </a:buClr>
              <a:buSzPts val="2100"/>
              <a:buNone/>
              <a:defRPr/>
            </a:lvl4pPr>
            <a:lvl5pPr lvl="4" algn="l">
              <a:lnSpc>
                <a:spcPct val="100000"/>
              </a:lnSpc>
              <a:spcBef>
                <a:spcPts val="0"/>
              </a:spcBef>
              <a:spcAft>
                <a:spcPts val="0"/>
              </a:spcAft>
              <a:buClr>
                <a:schemeClr val="dk2"/>
              </a:buClr>
              <a:buSzPts val="2100"/>
              <a:buNone/>
              <a:defRPr/>
            </a:lvl5pPr>
            <a:lvl6pPr lvl="5" algn="l">
              <a:lnSpc>
                <a:spcPct val="100000"/>
              </a:lnSpc>
              <a:spcBef>
                <a:spcPts val="0"/>
              </a:spcBef>
              <a:spcAft>
                <a:spcPts val="0"/>
              </a:spcAft>
              <a:buClr>
                <a:schemeClr val="dk2"/>
              </a:buClr>
              <a:buSzPts val="2100"/>
              <a:buNone/>
              <a:defRPr/>
            </a:lvl6pPr>
            <a:lvl7pPr lvl="6" algn="l">
              <a:lnSpc>
                <a:spcPct val="100000"/>
              </a:lnSpc>
              <a:spcBef>
                <a:spcPts val="0"/>
              </a:spcBef>
              <a:spcAft>
                <a:spcPts val="0"/>
              </a:spcAft>
              <a:buClr>
                <a:schemeClr val="dk2"/>
              </a:buClr>
              <a:buSzPts val="2100"/>
              <a:buNone/>
              <a:defRPr/>
            </a:lvl7pPr>
            <a:lvl8pPr lvl="7" algn="l">
              <a:lnSpc>
                <a:spcPct val="100000"/>
              </a:lnSpc>
              <a:spcBef>
                <a:spcPts val="0"/>
              </a:spcBef>
              <a:spcAft>
                <a:spcPts val="0"/>
              </a:spcAft>
              <a:buClr>
                <a:schemeClr val="dk2"/>
              </a:buClr>
              <a:buSzPts val="2100"/>
              <a:buNone/>
              <a:defRPr/>
            </a:lvl8pPr>
            <a:lvl9pPr lvl="8" algn="l">
              <a:lnSpc>
                <a:spcPct val="100000"/>
              </a:lnSpc>
              <a:spcBef>
                <a:spcPts val="0"/>
              </a:spcBef>
              <a:spcAft>
                <a:spcPts val="0"/>
              </a:spcAft>
              <a:buClr>
                <a:schemeClr val="dk2"/>
              </a:buClr>
              <a:buSzPts val="2100"/>
              <a:buNone/>
              <a:defRPr/>
            </a:lvl9pPr>
          </a:lstStyle>
          <a:p>
            <a:endParaRPr/>
          </a:p>
        </p:txBody>
      </p:sp>
      <p:sp>
        <p:nvSpPr>
          <p:cNvPr id="331" name="Google Shape;331;p18"/>
          <p:cNvSpPr txBox="1">
            <a:spLocks noGrp="1"/>
          </p:cNvSpPr>
          <p:nvPr>
            <p:ph type="body" idx="1"/>
          </p:nvPr>
        </p:nvSpPr>
        <p:spPr>
          <a:xfrm>
            <a:off x="1303800" y="1990050"/>
            <a:ext cx="7030500" cy="2541600"/>
          </a:xfrm>
          <a:prstGeom prst="rect">
            <a:avLst/>
          </a:prstGeom>
          <a:noFill/>
          <a:ln>
            <a:noFill/>
          </a:ln>
        </p:spPr>
        <p:txBody>
          <a:bodyPr spcFirstLastPara="1" wrap="square" lIns="68575" tIns="68575" rIns="68575" bIns="68575" anchor="t" anchorCtr="0">
            <a:noAutofit/>
          </a:bodyPr>
          <a:lstStyle>
            <a:lvl1pPr marL="457200" lvl="0" indent="-292100" algn="l">
              <a:lnSpc>
                <a:spcPct val="100000"/>
              </a:lnSpc>
              <a:spcBef>
                <a:spcPts val="0"/>
              </a:spcBef>
              <a:spcAft>
                <a:spcPts val="0"/>
              </a:spcAft>
              <a:buSzPts val="1000"/>
              <a:buChar char="●"/>
              <a:defRPr/>
            </a:lvl1pPr>
            <a:lvl2pPr marL="914400" lvl="1" indent="-279400" algn="l">
              <a:lnSpc>
                <a:spcPct val="100000"/>
              </a:lnSpc>
              <a:spcBef>
                <a:spcPts val="1600"/>
              </a:spcBef>
              <a:spcAft>
                <a:spcPts val="0"/>
              </a:spcAft>
              <a:buSzPts val="800"/>
              <a:buChar char="○"/>
              <a:defRPr/>
            </a:lvl2pPr>
            <a:lvl3pPr marL="1371600" lvl="2" indent="-279400" algn="l">
              <a:lnSpc>
                <a:spcPct val="100000"/>
              </a:lnSpc>
              <a:spcBef>
                <a:spcPts val="1600"/>
              </a:spcBef>
              <a:spcAft>
                <a:spcPts val="0"/>
              </a:spcAft>
              <a:buSzPts val="800"/>
              <a:buChar char="■"/>
              <a:defRPr/>
            </a:lvl3pPr>
            <a:lvl4pPr marL="1828800" lvl="3" indent="-279400" algn="l">
              <a:lnSpc>
                <a:spcPct val="100000"/>
              </a:lnSpc>
              <a:spcBef>
                <a:spcPts val="1600"/>
              </a:spcBef>
              <a:spcAft>
                <a:spcPts val="0"/>
              </a:spcAft>
              <a:buSzPts val="800"/>
              <a:buChar char="●"/>
              <a:defRPr/>
            </a:lvl4pPr>
            <a:lvl5pPr marL="2286000" lvl="4" indent="-279400" algn="l">
              <a:lnSpc>
                <a:spcPct val="100000"/>
              </a:lnSpc>
              <a:spcBef>
                <a:spcPts val="1600"/>
              </a:spcBef>
              <a:spcAft>
                <a:spcPts val="0"/>
              </a:spcAft>
              <a:buSzPts val="800"/>
              <a:buChar char="○"/>
              <a:defRPr/>
            </a:lvl5pPr>
            <a:lvl6pPr marL="2743200" lvl="5" indent="-279400" algn="l">
              <a:lnSpc>
                <a:spcPct val="100000"/>
              </a:lnSpc>
              <a:spcBef>
                <a:spcPts val="1600"/>
              </a:spcBef>
              <a:spcAft>
                <a:spcPts val="0"/>
              </a:spcAft>
              <a:buSzPts val="800"/>
              <a:buChar char="■"/>
              <a:defRPr/>
            </a:lvl6pPr>
            <a:lvl7pPr marL="3200400" lvl="6" indent="-279400" algn="l">
              <a:lnSpc>
                <a:spcPct val="100000"/>
              </a:lnSpc>
              <a:spcBef>
                <a:spcPts val="1600"/>
              </a:spcBef>
              <a:spcAft>
                <a:spcPts val="0"/>
              </a:spcAft>
              <a:buSzPts val="800"/>
              <a:buChar char="●"/>
              <a:defRPr/>
            </a:lvl7pPr>
            <a:lvl8pPr marL="3657600" lvl="7" indent="-279400" algn="l">
              <a:lnSpc>
                <a:spcPct val="100000"/>
              </a:lnSpc>
              <a:spcBef>
                <a:spcPts val="1600"/>
              </a:spcBef>
              <a:spcAft>
                <a:spcPts val="0"/>
              </a:spcAft>
              <a:buSzPts val="800"/>
              <a:buChar char="○"/>
              <a:defRPr/>
            </a:lvl8pPr>
            <a:lvl9pPr marL="4114800" lvl="8" indent="-279400" algn="l">
              <a:lnSpc>
                <a:spcPct val="100000"/>
              </a:lnSpc>
              <a:spcBef>
                <a:spcPts val="1600"/>
              </a:spcBef>
              <a:spcAft>
                <a:spcPts val="1600"/>
              </a:spcAft>
              <a:buSzPts val="800"/>
              <a:buChar char="■"/>
              <a:defRPr/>
            </a:lvl9pPr>
          </a:lstStyle>
          <a:p>
            <a:endParaRPr/>
          </a:p>
        </p:txBody>
      </p:sp>
      <p:sp>
        <p:nvSpPr>
          <p:cNvPr id="332" name="Google Shape;332;p18"/>
          <p:cNvSpPr txBox="1">
            <a:spLocks noGrp="1"/>
          </p:cNvSpPr>
          <p:nvPr>
            <p:ph type="sldNum" idx="12"/>
          </p:nvPr>
        </p:nvSpPr>
        <p:spPr>
          <a:xfrm>
            <a:off x="8451046" y="4736976"/>
            <a:ext cx="548700" cy="393600"/>
          </a:xfrm>
          <a:prstGeom prst="rect">
            <a:avLst/>
          </a:prstGeom>
          <a:noFill/>
          <a:ln>
            <a:noFill/>
          </a:ln>
        </p:spPr>
        <p:txBody>
          <a:bodyPr spcFirstLastPara="1" wrap="square" lIns="68575" tIns="68575" rIns="68575" bIns="68575" anchor="ctr" anchorCtr="0">
            <a:noAutofit/>
          </a:bodyPr>
          <a:lstStyle>
            <a:lvl1pPr marL="0" marR="0" lvl="0" indent="0" algn="r">
              <a:lnSpc>
                <a:spcPct val="100000"/>
              </a:lnSpc>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3"/>
        <p:cNvGrpSpPr/>
        <p:nvPr/>
      </p:nvGrpSpPr>
      <p:grpSpPr>
        <a:xfrm>
          <a:off x="0" y="0"/>
          <a:ext cx="0" cy="0"/>
          <a:chOff x="0" y="0"/>
          <a:chExt cx="0" cy="0"/>
        </a:xfrm>
      </p:grpSpPr>
      <p:sp>
        <p:nvSpPr>
          <p:cNvPr id="334" name="Google Shape;334;p19"/>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5" name="Google Shape;335;p19"/>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6" name="Google Shape;336;p19"/>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9"/>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8"/>
        <p:cNvGrpSpPr/>
        <p:nvPr/>
      </p:nvGrpSpPr>
      <p:grpSpPr>
        <a:xfrm>
          <a:off x="0" y="0"/>
          <a:ext cx="0" cy="0"/>
          <a:chOff x="0" y="0"/>
          <a:chExt cx="0" cy="0"/>
        </a:xfrm>
      </p:grpSpPr>
      <p:sp>
        <p:nvSpPr>
          <p:cNvPr id="339" name="Google Shape;339;p20"/>
          <p:cNvSpPr txBox="1">
            <a:spLocks noGrp="1"/>
          </p:cNvSpPr>
          <p:nvPr>
            <p:ph type="title"/>
          </p:nvPr>
        </p:nvSpPr>
        <p:spPr>
          <a:xfrm>
            <a:off x="866215" y="730251"/>
            <a:ext cx="6571200" cy="530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0" name="Google Shape;340;p20"/>
          <p:cNvSpPr txBox="1">
            <a:spLocks noGrp="1"/>
          </p:cNvSpPr>
          <p:nvPr>
            <p:ph type="body" idx="1"/>
          </p:nvPr>
        </p:nvSpPr>
        <p:spPr>
          <a:xfrm>
            <a:off x="866216" y="1952625"/>
            <a:ext cx="3618900" cy="256230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341" name="Google Shape;341;p20"/>
          <p:cNvSpPr txBox="1">
            <a:spLocks noGrp="1"/>
          </p:cNvSpPr>
          <p:nvPr>
            <p:ph type="body" idx="2"/>
          </p:nvPr>
        </p:nvSpPr>
        <p:spPr>
          <a:xfrm>
            <a:off x="4656534" y="1952625"/>
            <a:ext cx="3618900" cy="256230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342" name="Google Shape;342;p20"/>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3" name="Google Shape;343;p20"/>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4" name="Google Shape;344;p20"/>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5"/>
        <p:cNvGrpSpPr/>
        <p:nvPr/>
      </p:nvGrpSpPr>
      <p:grpSpPr>
        <a:xfrm>
          <a:off x="0" y="0"/>
          <a:ext cx="0" cy="0"/>
          <a:chOff x="0" y="0"/>
          <a:chExt cx="0" cy="0"/>
        </a:xfrm>
      </p:grpSpPr>
      <p:sp>
        <p:nvSpPr>
          <p:cNvPr id="346" name="Google Shape;346;p21"/>
          <p:cNvSpPr txBox="1">
            <a:spLocks noGrp="1"/>
          </p:cNvSpPr>
          <p:nvPr>
            <p:ph type="title"/>
          </p:nvPr>
        </p:nvSpPr>
        <p:spPr>
          <a:xfrm>
            <a:off x="866215" y="730251"/>
            <a:ext cx="6571200" cy="530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2"/>
              </a:buClr>
              <a:buSzPts val="27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7" name="Google Shape;347;p21"/>
          <p:cNvSpPr txBox="1">
            <a:spLocks noGrp="1"/>
          </p:cNvSpPr>
          <p:nvPr>
            <p:ph type="body" idx="1"/>
          </p:nvPr>
        </p:nvSpPr>
        <p:spPr>
          <a:xfrm>
            <a:off x="866216" y="1952625"/>
            <a:ext cx="3618900" cy="4323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348" name="Google Shape;348;p21"/>
          <p:cNvSpPr txBox="1">
            <a:spLocks noGrp="1"/>
          </p:cNvSpPr>
          <p:nvPr>
            <p:ph type="body" idx="2"/>
          </p:nvPr>
        </p:nvSpPr>
        <p:spPr>
          <a:xfrm>
            <a:off x="866216" y="2384821"/>
            <a:ext cx="3618900" cy="213000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349" name="Google Shape;349;p21"/>
          <p:cNvSpPr txBox="1">
            <a:spLocks noGrp="1"/>
          </p:cNvSpPr>
          <p:nvPr>
            <p:ph type="body" idx="3"/>
          </p:nvPr>
        </p:nvSpPr>
        <p:spPr>
          <a:xfrm>
            <a:off x="4656534" y="1952625"/>
            <a:ext cx="3618900" cy="4323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350" name="Google Shape;350;p21"/>
          <p:cNvSpPr txBox="1">
            <a:spLocks noGrp="1"/>
          </p:cNvSpPr>
          <p:nvPr>
            <p:ph type="body" idx="4"/>
          </p:nvPr>
        </p:nvSpPr>
        <p:spPr>
          <a:xfrm>
            <a:off x="4656533" y="2384821"/>
            <a:ext cx="3618900" cy="213000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351" name="Google Shape;351;p21"/>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2" name="Google Shape;352;p21"/>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3" name="Google Shape;353;p21"/>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354"/>
        <p:cNvGrpSpPr/>
        <p:nvPr/>
      </p:nvGrpSpPr>
      <p:grpSpPr>
        <a:xfrm>
          <a:off x="0" y="0"/>
          <a:ext cx="0" cy="0"/>
          <a:chOff x="0" y="0"/>
          <a:chExt cx="0" cy="0"/>
        </a:xfrm>
      </p:grpSpPr>
      <p:grpSp>
        <p:nvGrpSpPr>
          <p:cNvPr id="355" name="Google Shape;355;p22"/>
          <p:cNvGrpSpPr/>
          <p:nvPr/>
        </p:nvGrpSpPr>
        <p:grpSpPr>
          <a:xfrm>
            <a:off x="0" y="-1780"/>
            <a:ext cx="9144009" cy="5150270"/>
            <a:chOff x="0" y="-2373"/>
            <a:chExt cx="12192011" cy="6867027"/>
          </a:xfrm>
        </p:grpSpPr>
        <p:sp>
          <p:nvSpPr>
            <p:cNvPr id="356" name="Google Shape;356;p2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2"/>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2"/>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2"/>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2"/>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2"/>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2"/>
            <p:cNvSpPr/>
            <p:nvPr/>
          </p:nvSpPr>
          <p:spPr>
            <a:xfrm>
              <a:off x="5713412" y="402165"/>
              <a:ext cx="6055200" cy="60537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2"/>
            <p:cNvSpPr/>
            <p:nvPr/>
          </p:nvSpPr>
          <p:spPr>
            <a:xfrm rot="-5677505">
              <a:off x="3140479" y="1826074"/>
              <a:ext cx="3299419"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2"/>
            <p:cNvSpPr/>
            <p:nvPr/>
          </p:nvSpPr>
          <p:spPr>
            <a:xfrm rot="-5400000">
              <a:off x="2229375" y="2801718"/>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65" name="Google Shape;365;p22"/>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66" name="Google Shape;366;p22"/>
          <p:cNvSpPr txBox="1">
            <a:spLocks noGrp="1"/>
          </p:cNvSpPr>
          <p:nvPr>
            <p:ph type="title"/>
          </p:nvPr>
        </p:nvSpPr>
        <p:spPr>
          <a:xfrm>
            <a:off x="866216" y="971550"/>
            <a:ext cx="2094900" cy="12000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lt2"/>
              </a:buClr>
              <a:buSzPts val="1800"/>
              <a:buFont typeface="Century Gothic"/>
              <a:buNone/>
              <a:defRPr sz="18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7" name="Google Shape;367;p22"/>
          <p:cNvSpPr txBox="1">
            <a:spLocks noGrp="1"/>
          </p:cNvSpPr>
          <p:nvPr>
            <p:ph type="body" idx="1"/>
          </p:nvPr>
        </p:nvSpPr>
        <p:spPr>
          <a:xfrm>
            <a:off x="4335860" y="1085850"/>
            <a:ext cx="3892500" cy="3429000"/>
          </a:xfrm>
          <a:prstGeom prst="rect">
            <a:avLst/>
          </a:prstGeom>
          <a:noFill/>
          <a:ln>
            <a:noFill/>
          </a:ln>
        </p:spPr>
        <p:txBody>
          <a:bodyPr spcFirstLastPara="1" wrap="square" lIns="68575" tIns="34275" rIns="68575" bIns="34275" anchor="ctr"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368" name="Google Shape;368;p22"/>
          <p:cNvSpPr txBox="1">
            <a:spLocks noGrp="1"/>
          </p:cNvSpPr>
          <p:nvPr>
            <p:ph type="body" idx="2"/>
          </p:nvPr>
        </p:nvSpPr>
        <p:spPr>
          <a:xfrm>
            <a:off x="866216" y="2171700"/>
            <a:ext cx="2094900" cy="23469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a:solidFill>
                  <a:schemeClr val="accent1"/>
                </a:solidFill>
              </a:defRPr>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369" name="Google Shape;369;p22"/>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0" name="Google Shape;370;p22"/>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1" name="Google Shape;371;p22"/>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2"/>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73"/>
        <p:cNvGrpSpPr/>
        <p:nvPr/>
      </p:nvGrpSpPr>
      <p:grpSpPr>
        <a:xfrm>
          <a:off x="0" y="0"/>
          <a:ext cx="0" cy="0"/>
          <a:chOff x="0" y="0"/>
          <a:chExt cx="0" cy="0"/>
        </a:xfrm>
      </p:grpSpPr>
      <p:grpSp>
        <p:nvGrpSpPr>
          <p:cNvPr id="374" name="Google Shape;374;p23"/>
          <p:cNvGrpSpPr/>
          <p:nvPr/>
        </p:nvGrpSpPr>
        <p:grpSpPr>
          <a:xfrm>
            <a:off x="0" y="-1780"/>
            <a:ext cx="9144009" cy="5150270"/>
            <a:chOff x="0" y="-2373"/>
            <a:chExt cx="12192011" cy="6867027"/>
          </a:xfrm>
        </p:grpSpPr>
        <p:sp>
          <p:nvSpPr>
            <p:cNvPr id="375" name="Google Shape;375;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3"/>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3"/>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3"/>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3"/>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3"/>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3"/>
            <p:cNvSpPr/>
            <p:nvPr/>
          </p:nvSpPr>
          <p:spPr>
            <a:xfrm>
              <a:off x="6172200" y="402165"/>
              <a:ext cx="5596500" cy="60537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3"/>
            <p:cNvSpPr/>
            <p:nvPr/>
          </p:nvSpPr>
          <p:spPr>
            <a:xfrm rot="-5400000">
              <a:off x="3295430" y="2801718"/>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83" name="Google Shape;383;p23"/>
            <p:cNvSpPr/>
            <p:nvPr/>
          </p:nvSpPr>
          <p:spPr>
            <a:xfrm rot="-5677505">
              <a:off x="4203588" y="1826074"/>
              <a:ext cx="3299419"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3"/>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85" name="Google Shape;385;p23"/>
          <p:cNvSpPr txBox="1">
            <a:spLocks noGrp="1"/>
          </p:cNvSpPr>
          <p:nvPr>
            <p:ph type="title"/>
          </p:nvPr>
        </p:nvSpPr>
        <p:spPr>
          <a:xfrm>
            <a:off x="865430" y="1269999"/>
            <a:ext cx="2895300" cy="13017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lt2"/>
              </a:buClr>
              <a:buSzPts val="2700"/>
              <a:buFont typeface="Century Gothic"/>
              <a:buNone/>
              <a:defRPr sz="27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6" name="Google Shape;386;p23"/>
          <p:cNvSpPr>
            <a:spLocks noGrp="1"/>
          </p:cNvSpPr>
          <p:nvPr>
            <p:ph type="pic" idx="2"/>
          </p:nvPr>
        </p:nvSpPr>
        <p:spPr>
          <a:xfrm>
            <a:off x="4910902" y="857250"/>
            <a:ext cx="2420400" cy="3429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87" name="Google Shape;387;p23"/>
          <p:cNvSpPr txBox="1">
            <a:spLocks noGrp="1"/>
          </p:cNvSpPr>
          <p:nvPr>
            <p:ph type="body" idx="1"/>
          </p:nvPr>
        </p:nvSpPr>
        <p:spPr>
          <a:xfrm>
            <a:off x="866216" y="2743200"/>
            <a:ext cx="2894400" cy="10287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a:solidFill>
                  <a:schemeClr val="accent1"/>
                </a:solidFill>
              </a:defRPr>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388" name="Google Shape;388;p23"/>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9" name="Google Shape;389;p23"/>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0" name="Google Shape;390;p23"/>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3"/>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392"/>
        <p:cNvGrpSpPr/>
        <p:nvPr/>
      </p:nvGrpSpPr>
      <p:grpSpPr>
        <a:xfrm>
          <a:off x="0" y="0"/>
          <a:ext cx="0" cy="0"/>
          <a:chOff x="0" y="0"/>
          <a:chExt cx="0" cy="0"/>
        </a:xfrm>
      </p:grpSpPr>
      <p:grpSp>
        <p:nvGrpSpPr>
          <p:cNvPr id="393" name="Google Shape;393;p24"/>
          <p:cNvGrpSpPr/>
          <p:nvPr/>
        </p:nvGrpSpPr>
        <p:grpSpPr>
          <a:xfrm>
            <a:off x="0" y="-1780"/>
            <a:ext cx="9144009" cy="5150270"/>
            <a:chOff x="0" y="-2373"/>
            <a:chExt cx="12192011" cy="6867027"/>
          </a:xfrm>
        </p:grpSpPr>
        <p:sp>
          <p:nvSpPr>
            <p:cNvPr id="394" name="Google Shape;394;p2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4"/>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4"/>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4"/>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4"/>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4"/>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4"/>
            <p:cNvSpPr/>
            <p:nvPr/>
          </p:nvSpPr>
          <p:spPr>
            <a:xfrm rot="10371520">
              <a:off x="263754" y="4438261"/>
              <a:ext cx="3299420"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4"/>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402" name="Google Shape;402;p24"/>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03" name="Google Shape;403;p24"/>
          <p:cNvSpPr txBox="1">
            <a:spLocks noGrp="1"/>
          </p:cNvSpPr>
          <p:nvPr>
            <p:ph type="title"/>
          </p:nvPr>
        </p:nvSpPr>
        <p:spPr>
          <a:xfrm>
            <a:off x="866217" y="3725005"/>
            <a:ext cx="6619200" cy="4251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lt2"/>
              </a:buClr>
              <a:buSzPts val="1800"/>
              <a:buFont typeface="Century Gothic"/>
              <a:buNone/>
              <a:defRPr sz="18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4" name="Google Shape;404;p24"/>
          <p:cNvSpPr>
            <a:spLocks noGrp="1"/>
          </p:cNvSpPr>
          <p:nvPr>
            <p:ph type="pic" idx="2"/>
          </p:nvPr>
        </p:nvSpPr>
        <p:spPr>
          <a:xfrm>
            <a:off x="866216" y="514350"/>
            <a:ext cx="6619200" cy="25719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405" name="Google Shape;405;p24"/>
          <p:cNvSpPr txBox="1">
            <a:spLocks noGrp="1"/>
          </p:cNvSpPr>
          <p:nvPr>
            <p:ph type="body" idx="1"/>
          </p:nvPr>
        </p:nvSpPr>
        <p:spPr>
          <a:xfrm>
            <a:off x="866217" y="4152499"/>
            <a:ext cx="6619200" cy="3702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700"/>
              <a:buNone/>
              <a:defRPr sz="900">
                <a:solidFill>
                  <a:schemeClr val="accent1"/>
                </a:solidFill>
              </a:defRPr>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406" name="Google Shape;406;p24"/>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7" name="Google Shape;407;p24"/>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8" name="Google Shape;408;p24"/>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4"/>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410"/>
        <p:cNvGrpSpPr/>
        <p:nvPr/>
      </p:nvGrpSpPr>
      <p:grpSpPr>
        <a:xfrm>
          <a:off x="0" y="0"/>
          <a:ext cx="0" cy="0"/>
          <a:chOff x="0" y="0"/>
          <a:chExt cx="0" cy="0"/>
        </a:xfrm>
      </p:grpSpPr>
      <p:grpSp>
        <p:nvGrpSpPr>
          <p:cNvPr id="411" name="Google Shape;411;p25"/>
          <p:cNvGrpSpPr/>
          <p:nvPr/>
        </p:nvGrpSpPr>
        <p:grpSpPr>
          <a:xfrm>
            <a:off x="0" y="-1780"/>
            <a:ext cx="9144009" cy="5150270"/>
            <a:chOff x="0" y="-2373"/>
            <a:chExt cx="12192011" cy="6867027"/>
          </a:xfrm>
        </p:grpSpPr>
        <p:sp>
          <p:nvSpPr>
            <p:cNvPr id="412" name="Google Shape;412;p2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5"/>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5"/>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5"/>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5"/>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5"/>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5"/>
            <p:cNvSpPr/>
            <p:nvPr/>
          </p:nvSpPr>
          <p:spPr>
            <a:xfrm rot="-589939">
              <a:off x="8490949" y="2714870"/>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5"/>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420" name="Google Shape;420;p25"/>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21" name="Google Shape;421;p25"/>
          <p:cNvSpPr txBox="1">
            <a:spLocks noGrp="1"/>
          </p:cNvSpPr>
          <p:nvPr>
            <p:ph type="title"/>
          </p:nvPr>
        </p:nvSpPr>
        <p:spPr>
          <a:xfrm>
            <a:off x="866216" y="797562"/>
            <a:ext cx="6619200" cy="10347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2"/>
              </a:buClr>
              <a:buSzPts val="3000"/>
              <a:buFont typeface="Century Gothic"/>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2" name="Google Shape;422;p25"/>
          <p:cNvSpPr txBox="1">
            <a:spLocks noGrp="1"/>
          </p:cNvSpPr>
          <p:nvPr>
            <p:ph type="body" idx="1"/>
          </p:nvPr>
        </p:nvSpPr>
        <p:spPr>
          <a:xfrm>
            <a:off x="866216" y="2657475"/>
            <a:ext cx="6619200" cy="1857300"/>
          </a:xfrm>
          <a:prstGeom prst="rect">
            <a:avLst/>
          </a:prstGeom>
          <a:noFill/>
          <a:ln>
            <a:noFill/>
          </a:ln>
        </p:spPr>
        <p:txBody>
          <a:bodyPr spcFirstLastPara="1" wrap="square" lIns="68575" tIns="34275" rIns="68575" bIns="34275" anchor="ctr" anchorCtr="0">
            <a:noAutofit/>
          </a:bodyPr>
          <a:lstStyle>
            <a:lvl1pPr marL="457200" lvl="0" indent="-228600" algn="l">
              <a:lnSpc>
                <a:spcPct val="100000"/>
              </a:lnSpc>
              <a:spcBef>
                <a:spcPts val="800"/>
              </a:spcBef>
              <a:spcAft>
                <a:spcPts val="0"/>
              </a:spcAft>
              <a:buSzPts val="1100"/>
              <a:buNone/>
              <a:defRPr sz="14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423" name="Google Shape;423;p25"/>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4" name="Google Shape;424;p25"/>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5" name="Google Shape;425;p25"/>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5"/>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427"/>
        <p:cNvGrpSpPr/>
        <p:nvPr/>
      </p:nvGrpSpPr>
      <p:grpSpPr>
        <a:xfrm>
          <a:off x="0" y="0"/>
          <a:ext cx="0" cy="0"/>
          <a:chOff x="0" y="0"/>
          <a:chExt cx="0" cy="0"/>
        </a:xfrm>
      </p:grpSpPr>
      <p:grpSp>
        <p:nvGrpSpPr>
          <p:cNvPr id="428" name="Google Shape;428;p26"/>
          <p:cNvGrpSpPr/>
          <p:nvPr/>
        </p:nvGrpSpPr>
        <p:grpSpPr>
          <a:xfrm>
            <a:off x="0" y="-1780"/>
            <a:ext cx="9144009" cy="5150270"/>
            <a:chOff x="0" y="-2373"/>
            <a:chExt cx="12192011" cy="6867027"/>
          </a:xfrm>
        </p:grpSpPr>
        <p:sp>
          <p:nvSpPr>
            <p:cNvPr id="429" name="Google Shape;429;p2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6"/>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6"/>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6"/>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6"/>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6"/>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6"/>
            <p:cNvSpPr/>
            <p:nvPr/>
          </p:nvSpPr>
          <p:spPr>
            <a:xfrm rot="-589939">
              <a:off x="8490949" y="4185114"/>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6"/>
            <p:cNvSpPr/>
            <p:nvPr/>
          </p:nvSpPr>
          <p:spPr>
            <a:xfrm>
              <a:off x="455612" y="4241801"/>
              <a:ext cx="11277600" cy="23371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37" name="Google Shape;437;p26"/>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38" name="Google Shape;438;p26"/>
          <p:cNvSpPr txBox="1"/>
          <p:nvPr/>
        </p:nvSpPr>
        <p:spPr>
          <a:xfrm>
            <a:off x="7289579" y="1973861"/>
            <a:ext cx="601500" cy="11772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200"/>
              <a:buFont typeface="Arial"/>
              <a:buNone/>
            </a:pPr>
            <a:r>
              <a:rPr lang="en" sz="7200" b="0" i="0" u="none" strike="noStrike" cap="none">
                <a:solidFill>
                  <a:schemeClr val="accen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439" name="Google Shape;439;p26"/>
          <p:cNvSpPr txBox="1"/>
          <p:nvPr/>
        </p:nvSpPr>
        <p:spPr>
          <a:xfrm>
            <a:off x="673721" y="443320"/>
            <a:ext cx="601500" cy="11772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200"/>
              <a:buFont typeface="Arial"/>
              <a:buNone/>
            </a:pPr>
            <a:r>
              <a:rPr lang="en" sz="7200" b="0" i="0" u="none" strike="noStrike" cap="none">
                <a:solidFill>
                  <a:schemeClr val="accen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440" name="Google Shape;440;p26"/>
          <p:cNvSpPr txBox="1">
            <a:spLocks noGrp="1"/>
          </p:cNvSpPr>
          <p:nvPr>
            <p:ph type="title"/>
          </p:nvPr>
        </p:nvSpPr>
        <p:spPr>
          <a:xfrm>
            <a:off x="1186409" y="735388"/>
            <a:ext cx="6340500" cy="20238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2"/>
              </a:buClr>
              <a:buSzPts val="3000"/>
              <a:buFont typeface="Century Gothic"/>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1" name="Google Shape;441;p26"/>
          <p:cNvSpPr txBox="1">
            <a:spLocks noGrp="1"/>
          </p:cNvSpPr>
          <p:nvPr>
            <p:ph type="body" idx="1"/>
          </p:nvPr>
        </p:nvSpPr>
        <p:spPr>
          <a:xfrm>
            <a:off x="1459459" y="2759075"/>
            <a:ext cx="5794200" cy="2565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b="0" i="0" cap="small">
                <a:solidFill>
                  <a:schemeClr val="accent1"/>
                </a:solidFill>
                <a:latin typeface="Century Gothic"/>
                <a:ea typeface="Century Gothic"/>
                <a:cs typeface="Century Gothic"/>
                <a:sym typeface="Century Gothic"/>
              </a:defRPr>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442" name="Google Shape;442;p26"/>
          <p:cNvSpPr txBox="1">
            <a:spLocks noGrp="1"/>
          </p:cNvSpPr>
          <p:nvPr>
            <p:ph type="body" idx="2"/>
          </p:nvPr>
        </p:nvSpPr>
        <p:spPr>
          <a:xfrm>
            <a:off x="866216" y="3262993"/>
            <a:ext cx="6619200" cy="1257300"/>
          </a:xfrm>
          <a:prstGeom prst="rect">
            <a:avLst/>
          </a:prstGeom>
          <a:noFill/>
          <a:ln>
            <a:noFill/>
          </a:ln>
        </p:spPr>
        <p:txBody>
          <a:bodyPr spcFirstLastPara="1" wrap="square" lIns="68575" tIns="34275" rIns="68575" bIns="34275" anchor="ctr" anchorCtr="0">
            <a:noAutofit/>
          </a:bodyPr>
          <a:lstStyle>
            <a:lvl1pPr marL="457200" lvl="0" indent="-228600" algn="l">
              <a:lnSpc>
                <a:spcPct val="100000"/>
              </a:lnSpc>
              <a:spcBef>
                <a:spcPts val="800"/>
              </a:spcBef>
              <a:spcAft>
                <a:spcPts val="0"/>
              </a:spcAft>
              <a:buSzPts val="1100"/>
              <a:buNone/>
              <a:defRPr sz="14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443" name="Google Shape;443;p26"/>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4" name="Google Shape;444;p26"/>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5" name="Google Shape;445;p26"/>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6"/>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447"/>
        <p:cNvGrpSpPr/>
        <p:nvPr/>
      </p:nvGrpSpPr>
      <p:grpSpPr>
        <a:xfrm>
          <a:off x="0" y="0"/>
          <a:ext cx="0" cy="0"/>
          <a:chOff x="0" y="0"/>
          <a:chExt cx="0" cy="0"/>
        </a:xfrm>
      </p:grpSpPr>
      <p:grpSp>
        <p:nvGrpSpPr>
          <p:cNvPr id="448" name="Google Shape;448;p27"/>
          <p:cNvGrpSpPr/>
          <p:nvPr/>
        </p:nvGrpSpPr>
        <p:grpSpPr>
          <a:xfrm>
            <a:off x="0" y="-1780"/>
            <a:ext cx="9144009" cy="5150270"/>
            <a:chOff x="0" y="-2373"/>
            <a:chExt cx="12192011" cy="6867027"/>
          </a:xfrm>
        </p:grpSpPr>
        <p:sp>
          <p:nvSpPr>
            <p:cNvPr id="449" name="Google Shape;449;p2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7"/>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7"/>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7"/>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7"/>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7"/>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7"/>
            <p:cNvSpPr/>
            <p:nvPr/>
          </p:nvSpPr>
          <p:spPr>
            <a:xfrm rot="-589939">
              <a:off x="8490949" y="4193580"/>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7"/>
            <p:cNvSpPr/>
            <p:nvPr/>
          </p:nvSpPr>
          <p:spPr>
            <a:xfrm>
              <a:off x="455612" y="4241801"/>
              <a:ext cx="11277600" cy="23371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57" name="Google Shape;457;p27"/>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58" name="Google Shape;458;p27"/>
          <p:cNvSpPr txBox="1">
            <a:spLocks noGrp="1"/>
          </p:cNvSpPr>
          <p:nvPr>
            <p:ph type="title"/>
          </p:nvPr>
        </p:nvSpPr>
        <p:spPr>
          <a:xfrm>
            <a:off x="866216" y="1778000"/>
            <a:ext cx="6619200" cy="13668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lt2"/>
              </a:buClr>
              <a:buSzPts val="3000"/>
              <a:buFont typeface="Century Gothic"/>
              <a:buNone/>
              <a:defRPr sz="30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9" name="Google Shape;459;p27"/>
          <p:cNvSpPr txBox="1">
            <a:spLocks noGrp="1"/>
          </p:cNvSpPr>
          <p:nvPr>
            <p:ph type="body" idx="1"/>
          </p:nvPr>
        </p:nvSpPr>
        <p:spPr>
          <a:xfrm>
            <a:off x="866216" y="3774801"/>
            <a:ext cx="6619200" cy="6453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1200"/>
              <a:buNone/>
              <a:defRPr sz="1500" cap="none">
                <a:solidFill>
                  <a:schemeClr val="accent1"/>
                </a:solidFill>
              </a:defRPr>
            </a:lvl1pPr>
            <a:lvl2pPr marL="914400" lvl="1" indent="-228600" algn="l">
              <a:lnSpc>
                <a:spcPct val="100000"/>
              </a:lnSpc>
              <a:spcBef>
                <a:spcPts val="800"/>
              </a:spcBef>
              <a:spcAft>
                <a:spcPts val="0"/>
              </a:spcAft>
              <a:buSzPts val="1100"/>
              <a:buNone/>
              <a:defRPr sz="1400">
                <a:solidFill>
                  <a:srgbClr val="888888"/>
                </a:solidFill>
              </a:defRPr>
            </a:lvl2pPr>
            <a:lvl3pPr marL="1371600" lvl="2" indent="-228600" algn="l">
              <a:lnSpc>
                <a:spcPct val="100000"/>
              </a:lnSpc>
              <a:spcBef>
                <a:spcPts val="800"/>
              </a:spcBef>
              <a:spcAft>
                <a:spcPts val="0"/>
              </a:spcAft>
              <a:buSzPts val="1000"/>
              <a:buNone/>
              <a:defRPr sz="1200">
                <a:solidFill>
                  <a:srgbClr val="888888"/>
                </a:solidFill>
              </a:defRPr>
            </a:lvl3pPr>
            <a:lvl4pPr marL="1828800" lvl="3" indent="-228600" algn="l">
              <a:lnSpc>
                <a:spcPct val="100000"/>
              </a:lnSpc>
              <a:spcBef>
                <a:spcPts val="800"/>
              </a:spcBef>
              <a:spcAft>
                <a:spcPts val="0"/>
              </a:spcAft>
              <a:buSzPts val="800"/>
              <a:buNone/>
              <a:defRPr sz="1100">
                <a:solidFill>
                  <a:srgbClr val="888888"/>
                </a:solidFill>
              </a:defRPr>
            </a:lvl4pPr>
            <a:lvl5pPr marL="2286000" lvl="4" indent="-228600" algn="l">
              <a:lnSpc>
                <a:spcPct val="100000"/>
              </a:lnSpc>
              <a:spcBef>
                <a:spcPts val="800"/>
              </a:spcBef>
              <a:spcAft>
                <a:spcPts val="0"/>
              </a:spcAft>
              <a:buSzPts val="800"/>
              <a:buNone/>
              <a:defRPr sz="1100">
                <a:solidFill>
                  <a:srgbClr val="888888"/>
                </a:solidFill>
              </a:defRPr>
            </a:lvl5pPr>
            <a:lvl6pPr marL="2743200" lvl="5" indent="-228600" algn="l">
              <a:lnSpc>
                <a:spcPct val="100000"/>
              </a:lnSpc>
              <a:spcBef>
                <a:spcPts val="800"/>
              </a:spcBef>
              <a:spcAft>
                <a:spcPts val="0"/>
              </a:spcAft>
              <a:buSzPts val="800"/>
              <a:buNone/>
              <a:defRPr sz="1100">
                <a:solidFill>
                  <a:srgbClr val="888888"/>
                </a:solidFill>
              </a:defRPr>
            </a:lvl6pPr>
            <a:lvl7pPr marL="3200400" lvl="6" indent="-228600" algn="l">
              <a:lnSpc>
                <a:spcPct val="100000"/>
              </a:lnSpc>
              <a:spcBef>
                <a:spcPts val="800"/>
              </a:spcBef>
              <a:spcAft>
                <a:spcPts val="0"/>
              </a:spcAft>
              <a:buSzPts val="800"/>
              <a:buNone/>
              <a:defRPr sz="1100">
                <a:solidFill>
                  <a:srgbClr val="888888"/>
                </a:solidFill>
              </a:defRPr>
            </a:lvl7pPr>
            <a:lvl8pPr marL="3657600" lvl="7" indent="-228600" algn="l">
              <a:lnSpc>
                <a:spcPct val="100000"/>
              </a:lnSpc>
              <a:spcBef>
                <a:spcPts val="800"/>
              </a:spcBef>
              <a:spcAft>
                <a:spcPts val="0"/>
              </a:spcAft>
              <a:buSzPts val="800"/>
              <a:buNone/>
              <a:defRPr sz="1100">
                <a:solidFill>
                  <a:srgbClr val="888888"/>
                </a:solidFill>
              </a:defRPr>
            </a:lvl8pPr>
            <a:lvl9pPr marL="4114800" lvl="8" indent="-228600" algn="l">
              <a:lnSpc>
                <a:spcPct val="100000"/>
              </a:lnSpc>
              <a:spcBef>
                <a:spcPts val="800"/>
              </a:spcBef>
              <a:spcAft>
                <a:spcPts val="0"/>
              </a:spcAft>
              <a:buSzPts val="800"/>
              <a:buNone/>
              <a:defRPr sz="1100">
                <a:solidFill>
                  <a:srgbClr val="888888"/>
                </a:solidFill>
              </a:defRPr>
            </a:lvl9pPr>
          </a:lstStyle>
          <a:p>
            <a:endParaRPr/>
          </a:p>
        </p:txBody>
      </p:sp>
      <p:sp>
        <p:nvSpPr>
          <p:cNvPr id="460" name="Google Shape;460;p27"/>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1" name="Google Shape;461;p27"/>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2" name="Google Shape;462;p27"/>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7"/>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464"/>
        <p:cNvGrpSpPr/>
        <p:nvPr/>
      </p:nvGrpSpPr>
      <p:grpSpPr>
        <a:xfrm>
          <a:off x="0" y="0"/>
          <a:ext cx="0" cy="0"/>
          <a:chOff x="0" y="0"/>
          <a:chExt cx="0" cy="0"/>
        </a:xfrm>
      </p:grpSpPr>
      <p:sp>
        <p:nvSpPr>
          <p:cNvPr id="465" name="Google Shape;465;p28"/>
          <p:cNvSpPr txBox="1">
            <a:spLocks noGrp="1"/>
          </p:cNvSpPr>
          <p:nvPr>
            <p:ph type="title"/>
          </p:nvPr>
        </p:nvSpPr>
        <p:spPr>
          <a:xfrm>
            <a:off x="866215" y="730251"/>
            <a:ext cx="6571200" cy="530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2"/>
              </a:buClr>
              <a:buSzPts val="2700"/>
              <a:buFont typeface="Century Gothic"/>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6" name="Google Shape;466;p28"/>
          <p:cNvSpPr txBox="1">
            <a:spLocks noGrp="1"/>
          </p:cNvSpPr>
          <p:nvPr>
            <p:ph type="body" idx="1"/>
          </p:nvPr>
        </p:nvSpPr>
        <p:spPr>
          <a:xfrm>
            <a:off x="866214" y="3399634"/>
            <a:ext cx="2287800" cy="4323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467" name="Google Shape;467;p28"/>
          <p:cNvSpPr>
            <a:spLocks noGrp="1"/>
          </p:cNvSpPr>
          <p:nvPr>
            <p:ph type="pic" idx="2"/>
          </p:nvPr>
        </p:nvSpPr>
        <p:spPr>
          <a:xfrm>
            <a:off x="1000914" y="1952625"/>
            <a:ext cx="2018400" cy="11937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468" name="Google Shape;468;p28"/>
          <p:cNvSpPr txBox="1">
            <a:spLocks noGrp="1"/>
          </p:cNvSpPr>
          <p:nvPr>
            <p:ph type="body" idx="3"/>
          </p:nvPr>
        </p:nvSpPr>
        <p:spPr>
          <a:xfrm>
            <a:off x="866215" y="3831830"/>
            <a:ext cx="2287800" cy="6885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469" name="Google Shape;469;p28"/>
          <p:cNvSpPr txBox="1">
            <a:spLocks noGrp="1"/>
          </p:cNvSpPr>
          <p:nvPr>
            <p:ph type="body" idx="4"/>
          </p:nvPr>
        </p:nvSpPr>
        <p:spPr>
          <a:xfrm>
            <a:off x="3429403" y="3399635"/>
            <a:ext cx="2285100" cy="4884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470" name="Google Shape;470;p28"/>
          <p:cNvSpPr>
            <a:spLocks noGrp="1"/>
          </p:cNvSpPr>
          <p:nvPr>
            <p:ph type="pic" idx="5"/>
          </p:nvPr>
        </p:nvSpPr>
        <p:spPr>
          <a:xfrm>
            <a:off x="3561347" y="1952625"/>
            <a:ext cx="2018400" cy="11937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471" name="Google Shape;471;p28"/>
          <p:cNvSpPr txBox="1">
            <a:spLocks noGrp="1"/>
          </p:cNvSpPr>
          <p:nvPr>
            <p:ph type="body" idx="6"/>
          </p:nvPr>
        </p:nvSpPr>
        <p:spPr>
          <a:xfrm>
            <a:off x="3426649" y="3888001"/>
            <a:ext cx="2287800" cy="6324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472" name="Google Shape;472;p28"/>
          <p:cNvSpPr txBox="1">
            <a:spLocks noGrp="1"/>
          </p:cNvSpPr>
          <p:nvPr>
            <p:ph type="body" idx="7"/>
          </p:nvPr>
        </p:nvSpPr>
        <p:spPr>
          <a:xfrm>
            <a:off x="5987576" y="3399635"/>
            <a:ext cx="2287800" cy="4884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473" name="Google Shape;473;p28"/>
          <p:cNvSpPr>
            <a:spLocks noGrp="1"/>
          </p:cNvSpPr>
          <p:nvPr>
            <p:ph type="pic" idx="8"/>
          </p:nvPr>
        </p:nvSpPr>
        <p:spPr>
          <a:xfrm>
            <a:off x="6122273" y="1952625"/>
            <a:ext cx="2018400" cy="11937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474" name="Google Shape;474;p28"/>
          <p:cNvSpPr txBox="1">
            <a:spLocks noGrp="1"/>
          </p:cNvSpPr>
          <p:nvPr>
            <p:ph type="body" idx="9"/>
          </p:nvPr>
        </p:nvSpPr>
        <p:spPr>
          <a:xfrm>
            <a:off x="5987576" y="3888001"/>
            <a:ext cx="2287800" cy="6324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cxnSp>
        <p:nvCxnSpPr>
          <p:cNvPr id="475" name="Google Shape;475;p28"/>
          <p:cNvCxnSpPr/>
          <p:nvPr/>
        </p:nvCxnSpPr>
        <p:spPr>
          <a:xfrm>
            <a:off x="3291115" y="1952625"/>
            <a:ext cx="0" cy="26382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476" name="Google Shape;476;p28"/>
          <p:cNvCxnSpPr/>
          <p:nvPr/>
        </p:nvCxnSpPr>
        <p:spPr>
          <a:xfrm>
            <a:off x="5851429" y="1952625"/>
            <a:ext cx="0" cy="2619300"/>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477" name="Google Shape;477;p28"/>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8" name="Google Shape;478;p28"/>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9" name="Google Shape;479;p28"/>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80"/>
        <p:cNvGrpSpPr/>
        <p:nvPr/>
      </p:nvGrpSpPr>
      <p:grpSpPr>
        <a:xfrm>
          <a:off x="0" y="0"/>
          <a:ext cx="0" cy="0"/>
          <a:chOff x="0" y="0"/>
          <a:chExt cx="0" cy="0"/>
        </a:xfrm>
      </p:grpSpPr>
      <p:sp>
        <p:nvSpPr>
          <p:cNvPr id="481" name="Google Shape;481;p29"/>
          <p:cNvSpPr txBox="1">
            <a:spLocks noGrp="1"/>
          </p:cNvSpPr>
          <p:nvPr>
            <p:ph type="title"/>
          </p:nvPr>
        </p:nvSpPr>
        <p:spPr>
          <a:xfrm>
            <a:off x="866215" y="730251"/>
            <a:ext cx="6619200" cy="530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2" name="Google Shape;482;p29"/>
          <p:cNvSpPr txBox="1">
            <a:spLocks noGrp="1"/>
          </p:cNvSpPr>
          <p:nvPr>
            <p:ph type="body" idx="1"/>
          </p:nvPr>
        </p:nvSpPr>
        <p:spPr>
          <a:xfrm rot="5400000">
            <a:off x="2870525" y="-51825"/>
            <a:ext cx="2562300" cy="657120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483" name="Google Shape;483;p29"/>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4" name="Google Shape;484;p29"/>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5" name="Google Shape;485;p29"/>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486"/>
        <p:cNvGrpSpPr/>
        <p:nvPr/>
      </p:nvGrpSpPr>
      <p:grpSpPr>
        <a:xfrm>
          <a:off x="0" y="0"/>
          <a:ext cx="0" cy="0"/>
          <a:chOff x="0" y="0"/>
          <a:chExt cx="0" cy="0"/>
        </a:xfrm>
      </p:grpSpPr>
      <p:grpSp>
        <p:nvGrpSpPr>
          <p:cNvPr id="487" name="Google Shape;487;p30"/>
          <p:cNvGrpSpPr/>
          <p:nvPr/>
        </p:nvGrpSpPr>
        <p:grpSpPr>
          <a:xfrm>
            <a:off x="0" y="-1780"/>
            <a:ext cx="9144009" cy="5150270"/>
            <a:chOff x="0" y="-2373"/>
            <a:chExt cx="12192011" cy="6867027"/>
          </a:xfrm>
        </p:grpSpPr>
        <p:sp>
          <p:nvSpPr>
            <p:cNvPr id="488" name="Google Shape;488;p3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0"/>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0"/>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0"/>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0"/>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0"/>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0"/>
            <p:cNvSpPr/>
            <p:nvPr/>
          </p:nvSpPr>
          <p:spPr>
            <a:xfrm rot="5101739">
              <a:off x="6294739" y="4577733"/>
              <a:ext cx="3299410" cy="44093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0"/>
            <p:cNvSpPr/>
            <p:nvPr/>
          </p:nvSpPr>
          <p:spPr>
            <a:xfrm>
              <a:off x="414867" y="402165"/>
              <a:ext cx="6510900" cy="60537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0"/>
            <p:cNvSpPr/>
            <p:nvPr/>
          </p:nvSpPr>
          <p:spPr>
            <a:xfrm rot="5400000">
              <a:off x="4449229" y="2801722"/>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97" name="Google Shape;497;p30"/>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98" name="Google Shape;498;p30"/>
          <p:cNvSpPr txBox="1">
            <a:spLocks noGrp="1"/>
          </p:cNvSpPr>
          <p:nvPr>
            <p:ph type="title"/>
          </p:nvPr>
        </p:nvSpPr>
        <p:spPr>
          <a:xfrm rot="5400000">
            <a:off x="5182117" y="2209251"/>
            <a:ext cx="3561300" cy="10605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9" name="Google Shape;499;p30"/>
          <p:cNvSpPr txBox="1">
            <a:spLocks noGrp="1"/>
          </p:cNvSpPr>
          <p:nvPr>
            <p:ph type="body" idx="1"/>
          </p:nvPr>
        </p:nvSpPr>
        <p:spPr>
          <a:xfrm rot="5400000">
            <a:off x="1428375" y="396651"/>
            <a:ext cx="3561300" cy="468570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500" name="Google Shape;500;p30"/>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1" name="Google Shape;501;p30"/>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2" name="Google Shape;502;p30"/>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0"/>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21"/>
        <p:cNvGrpSpPr/>
        <p:nvPr/>
      </p:nvGrpSpPr>
      <p:grpSpPr>
        <a:xfrm>
          <a:off x="0" y="0"/>
          <a:ext cx="0" cy="0"/>
          <a:chOff x="0" y="0"/>
          <a:chExt cx="0" cy="0"/>
        </a:xfrm>
      </p:grpSpPr>
      <p:sp>
        <p:nvSpPr>
          <p:cNvPr id="522" name="Google Shape;522;p32"/>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3" name="Google Shape;523;p32"/>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4" name="Google Shape;524;p32"/>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2"/>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grpSp>
        <p:nvGrpSpPr>
          <p:cNvPr id="274" name="Google Shape;274;p13"/>
          <p:cNvGrpSpPr/>
          <p:nvPr/>
        </p:nvGrpSpPr>
        <p:grpSpPr>
          <a:xfrm>
            <a:off x="0" y="-1780"/>
            <a:ext cx="9144009" cy="5150270"/>
            <a:chOff x="0" y="-2373"/>
            <a:chExt cx="12192011" cy="6867027"/>
          </a:xfrm>
        </p:grpSpPr>
        <p:sp>
          <p:nvSpPr>
            <p:cNvPr id="275" name="Google Shape;275;p13"/>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3"/>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3"/>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3"/>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3"/>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3"/>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3"/>
            <p:cNvSpPr/>
            <p:nvPr/>
          </p:nvSpPr>
          <p:spPr>
            <a:xfrm rot="-589939">
              <a:off x="8490949" y="1797513"/>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3"/>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283" name="Google Shape;283;p13"/>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84" name="Google Shape;284;p13"/>
          <p:cNvSpPr txBox="1">
            <a:spLocks noGrp="1"/>
          </p:cNvSpPr>
          <p:nvPr>
            <p:ph type="title"/>
          </p:nvPr>
        </p:nvSpPr>
        <p:spPr>
          <a:xfrm>
            <a:off x="866215" y="730251"/>
            <a:ext cx="6571200" cy="5301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2"/>
              </a:buClr>
              <a:buSzPts val="2700"/>
              <a:buFont typeface="Century Gothic"/>
              <a:buNone/>
              <a:defRPr sz="27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9pPr>
          </a:lstStyle>
          <a:p>
            <a:endParaRPr/>
          </a:p>
        </p:txBody>
      </p:sp>
      <p:sp>
        <p:nvSpPr>
          <p:cNvPr id="285" name="Google Shape;285;p13"/>
          <p:cNvSpPr txBox="1">
            <a:spLocks noGrp="1"/>
          </p:cNvSpPr>
          <p:nvPr>
            <p:ph type="body" idx="1"/>
          </p:nvPr>
        </p:nvSpPr>
        <p:spPr>
          <a:xfrm>
            <a:off x="866216" y="1952625"/>
            <a:ext cx="6571200" cy="2562300"/>
          </a:xfrm>
          <a:prstGeom prst="rect">
            <a:avLst/>
          </a:prstGeom>
          <a:noFill/>
          <a:ln>
            <a:noFill/>
          </a:ln>
        </p:spPr>
        <p:txBody>
          <a:bodyPr spcFirstLastPara="1" wrap="square" lIns="68575" tIns="34275" rIns="68575" bIns="34275" anchor="t" anchorCtr="0">
            <a:noAutofit/>
          </a:bodyPr>
          <a:lstStyle>
            <a:lvl1pPr marL="457200" marR="0" lvl="0" indent="-298450" algn="l" rtl="0">
              <a:lnSpc>
                <a:spcPct val="100000"/>
              </a:lnSpc>
              <a:spcBef>
                <a:spcPts val="800"/>
              </a:spcBef>
              <a:spcAft>
                <a:spcPts val="0"/>
              </a:spcAft>
              <a:buClr>
                <a:schemeClr val="accent1"/>
              </a:buClr>
              <a:buSzPts val="1100"/>
              <a:buFont typeface="Noto Sans Symbols"/>
              <a:buChar char="►"/>
              <a:defRPr sz="1400" b="0" i="0" u="none" strike="noStrike" cap="none">
                <a:solidFill>
                  <a:srgbClr val="3F3F3F"/>
                </a:solidFill>
                <a:latin typeface="Century Gothic"/>
                <a:ea typeface="Century Gothic"/>
                <a:cs typeface="Century Gothic"/>
                <a:sym typeface="Century Gothic"/>
              </a:defRPr>
            </a:lvl1pPr>
            <a:lvl2pPr marL="914400" marR="0" lvl="1" indent="-292100" algn="l" rtl="0">
              <a:lnSpc>
                <a:spcPct val="100000"/>
              </a:lnSpc>
              <a:spcBef>
                <a:spcPts val="800"/>
              </a:spcBef>
              <a:spcAft>
                <a:spcPts val="0"/>
              </a:spcAft>
              <a:buClr>
                <a:schemeClr val="accent1"/>
              </a:buClr>
              <a:buSzPts val="1000"/>
              <a:buFont typeface="Noto Sans Symbols"/>
              <a:buChar char="►"/>
              <a:defRPr sz="1200" b="0" i="0" u="none" strike="noStrike" cap="none">
                <a:solidFill>
                  <a:srgbClr val="3F3F3F"/>
                </a:solidFill>
                <a:latin typeface="Century Gothic"/>
                <a:ea typeface="Century Gothic"/>
                <a:cs typeface="Century Gothic"/>
                <a:sym typeface="Century Gothic"/>
              </a:defRPr>
            </a:lvl2pPr>
            <a:lvl3pPr marL="1371600" marR="0" lvl="2" indent="-279400" algn="l" rtl="0">
              <a:lnSpc>
                <a:spcPct val="100000"/>
              </a:lnSpc>
              <a:spcBef>
                <a:spcPts val="800"/>
              </a:spcBef>
              <a:spcAft>
                <a:spcPts val="0"/>
              </a:spcAft>
              <a:buClr>
                <a:schemeClr val="accent1"/>
              </a:buClr>
              <a:buSzPts val="800"/>
              <a:buFont typeface="Noto Sans Symbols"/>
              <a:buChar char="►"/>
              <a:defRPr sz="1100" b="0" i="0" u="none" strike="noStrike" cap="none">
                <a:solidFill>
                  <a:srgbClr val="3F3F3F"/>
                </a:solidFill>
                <a:latin typeface="Century Gothic"/>
                <a:ea typeface="Century Gothic"/>
                <a:cs typeface="Century Gothic"/>
                <a:sym typeface="Century Gothic"/>
              </a:defRPr>
            </a:lvl3pPr>
            <a:lvl4pPr marL="1828800" marR="0" lvl="3"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4pPr>
            <a:lvl5pPr marL="2286000" marR="0" lvl="4"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5pPr>
            <a:lvl6pPr marL="2743200" marR="0" lvl="5"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6pPr>
            <a:lvl7pPr marL="3200400" marR="0" lvl="6"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7pPr>
            <a:lvl8pPr marL="3657600" marR="0" lvl="7"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8pPr>
            <a:lvl9pPr marL="4114800" marR="0" lvl="8"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286" name="Google Shape;286;p13"/>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marR="0" lvl="0" algn="r" rtl="0">
              <a:lnSpc>
                <a:spcPct val="100000"/>
              </a:lnSpc>
              <a:spcBef>
                <a:spcPts val="0"/>
              </a:spcBef>
              <a:spcAft>
                <a:spcPts val="0"/>
              </a:spcAft>
              <a:buClr>
                <a:srgbClr val="000000"/>
              </a:buClr>
              <a:buSzPts val="1100"/>
              <a:buFont typeface="Arial"/>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7" name="Google Shape;287;p13"/>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8" name="Google Shape;288;p13"/>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3"/>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4"/>
        <p:cNvGrpSpPr/>
        <p:nvPr/>
      </p:nvGrpSpPr>
      <p:grpSpPr>
        <a:xfrm>
          <a:off x="0" y="0"/>
          <a:ext cx="0" cy="0"/>
          <a:chOff x="0" y="0"/>
          <a:chExt cx="0" cy="0"/>
        </a:xfrm>
      </p:grpSpPr>
      <p:grpSp>
        <p:nvGrpSpPr>
          <p:cNvPr id="505" name="Google Shape;505;p31"/>
          <p:cNvGrpSpPr/>
          <p:nvPr/>
        </p:nvGrpSpPr>
        <p:grpSpPr>
          <a:xfrm>
            <a:off x="0" y="-1780"/>
            <a:ext cx="9144009" cy="5150270"/>
            <a:chOff x="0" y="-2373"/>
            <a:chExt cx="12192011" cy="6867027"/>
          </a:xfrm>
        </p:grpSpPr>
        <p:sp>
          <p:nvSpPr>
            <p:cNvPr id="506" name="Google Shape;506;p31"/>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1"/>
            <p:cNvSpPr/>
            <p:nvPr/>
          </p:nvSpPr>
          <p:spPr>
            <a:xfrm>
              <a:off x="3220" y="2667000"/>
              <a:ext cx="4191000" cy="4191000"/>
            </a:xfrm>
            <a:prstGeom prst="ellipse">
              <a:avLst/>
            </a:prstGeom>
            <a:gradFill>
              <a:gsLst>
                <a:gs pos="0">
                  <a:srgbClr val="81B0E4">
                    <a:alpha val="10588"/>
                  </a:srgbClr>
                </a:gs>
                <a:gs pos="36000">
                  <a:srgbClr val="81B0E4">
                    <a:alpha val="9411"/>
                  </a:srgbClr>
                </a:gs>
                <a:gs pos="75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1"/>
            <p:cNvSpPr/>
            <p:nvPr/>
          </p:nvSpPr>
          <p:spPr>
            <a:xfrm>
              <a:off x="1750" y="2895600"/>
              <a:ext cx="2362200" cy="2362200"/>
            </a:xfrm>
            <a:prstGeom prst="ellipse">
              <a:avLst/>
            </a:prstGeom>
            <a:gradFill>
              <a:gsLst>
                <a:gs pos="0">
                  <a:srgbClr val="81B0E4">
                    <a:alpha val="7450"/>
                  </a:srgbClr>
                </a:gs>
                <a:gs pos="36000">
                  <a:srgbClr val="81B0E4">
                    <a:alpha val="7450"/>
                  </a:srgbClr>
                </a:gs>
                <a:gs pos="72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1"/>
            <p:cNvSpPr/>
            <p:nvPr/>
          </p:nvSpPr>
          <p:spPr>
            <a:xfrm>
              <a:off x="8609012" y="1676400"/>
              <a:ext cx="2819400" cy="2819400"/>
            </a:xfrm>
            <a:prstGeom prst="ellipse">
              <a:avLst/>
            </a:prstGeom>
            <a:gradFill>
              <a:gsLst>
                <a:gs pos="0">
                  <a:srgbClr val="81B0E4">
                    <a:alpha val="6274"/>
                  </a:srgbClr>
                </a:gs>
                <a:gs pos="36000">
                  <a:srgbClr val="81B0E4">
                    <a:alpha val="5490"/>
                  </a:srgbClr>
                </a:gs>
                <a:gs pos="69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1"/>
            <p:cNvSpPr/>
            <p:nvPr/>
          </p:nvSpPr>
          <p:spPr>
            <a:xfrm>
              <a:off x="7999412" y="-2373"/>
              <a:ext cx="1600200" cy="1600200"/>
            </a:xfrm>
            <a:prstGeom prst="ellipse">
              <a:avLst/>
            </a:prstGeom>
            <a:gradFill>
              <a:gsLst>
                <a:gs pos="0">
                  <a:srgbClr val="81B0E4">
                    <a:alpha val="13333"/>
                  </a:srgbClr>
                </a:gs>
                <a:gs pos="36000">
                  <a:srgbClr val="81B0E4">
                    <a:alpha val="6274"/>
                  </a:srgbClr>
                </a:gs>
                <a:gs pos="73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1"/>
            <p:cNvSpPr/>
            <p:nvPr/>
          </p:nvSpPr>
          <p:spPr>
            <a:xfrm>
              <a:off x="8609012" y="5874054"/>
              <a:ext cx="990600" cy="990600"/>
            </a:xfrm>
            <a:prstGeom prst="ellipse">
              <a:avLst/>
            </a:prstGeom>
            <a:gradFill>
              <a:gsLst>
                <a:gs pos="0">
                  <a:srgbClr val="81B0E4">
                    <a:alpha val="13333"/>
                  </a:srgbClr>
                </a:gs>
                <a:gs pos="36000">
                  <a:srgbClr val="81B0E4">
                    <a:alpha val="6274"/>
                  </a:srgbClr>
                </a:gs>
                <a:gs pos="66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1"/>
            <p:cNvSpPr/>
            <p:nvPr/>
          </p:nvSpPr>
          <p:spPr>
            <a:xfrm rot="-589939">
              <a:off x="8490949" y="1797513"/>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dk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dk1"/>
            </a:solidFill>
            <a:ln>
              <a:noFill/>
            </a:ln>
          </p:spPr>
        </p:sp>
        <p:sp>
          <p:nvSpPr>
            <p:cNvPr id="514" name="Google Shape;514;p31"/>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515" name="Google Shape;515;p31"/>
          <p:cNvSpPr txBox="1">
            <a:spLocks noGrp="1"/>
          </p:cNvSpPr>
          <p:nvPr>
            <p:ph type="title"/>
          </p:nvPr>
        </p:nvSpPr>
        <p:spPr>
          <a:xfrm>
            <a:off x="866215" y="730251"/>
            <a:ext cx="6571200" cy="5301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2"/>
              </a:buClr>
              <a:buSzPts val="2700"/>
              <a:buFont typeface="Century Gothic"/>
              <a:buNone/>
              <a:defRPr sz="2700" b="0" i="0" u="none" strike="noStrike" cap="none">
                <a:solidFill>
                  <a:schemeClr val="dk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2"/>
                </a:solidFill>
                <a:latin typeface="Arial"/>
                <a:ea typeface="Arial"/>
                <a:cs typeface="Arial"/>
                <a:sym typeface="Arial"/>
              </a:defRPr>
            </a:lvl9pPr>
          </a:lstStyle>
          <a:p>
            <a:endParaRPr/>
          </a:p>
        </p:txBody>
      </p:sp>
      <p:sp>
        <p:nvSpPr>
          <p:cNvPr id="516" name="Google Shape;516;p31"/>
          <p:cNvSpPr txBox="1">
            <a:spLocks noGrp="1"/>
          </p:cNvSpPr>
          <p:nvPr>
            <p:ph type="body" idx="1"/>
          </p:nvPr>
        </p:nvSpPr>
        <p:spPr>
          <a:xfrm>
            <a:off x="866216" y="1952625"/>
            <a:ext cx="6571200" cy="2562300"/>
          </a:xfrm>
          <a:prstGeom prst="rect">
            <a:avLst/>
          </a:prstGeom>
          <a:noFill/>
          <a:ln>
            <a:noFill/>
          </a:ln>
        </p:spPr>
        <p:txBody>
          <a:bodyPr spcFirstLastPara="1" wrap="square" lIns="68575" tIns="34275" rIns="68575" bIns="34275" anchor="t" anchorCtr="0">
            <a:noAutofit/>
          </a:bodyPr>
          <a:lstStyle>
            <a:lvl1pPr marL="457200" marR="0" lvl="0" indent="-298450" algn="l" rtl="0">
              <a:lnSpc>
                <a:spcPct val="100000"/>
              </a:lnSpc>
              <a:spcBef>
                <a:spcPts val="800"/>
              </a:spcBef>
              <a:spcAft>
                <a:spcPts val="0"/>
              </a:spcAft>
              <a:buClr>
                <a:schemeClr val="accent1"/>
              </a:buClr>
              <a:buSzPts val="1100"/>
              <a:buFont typeface="Noto Sans Symbols"/>
              <a:buChar char="►"/>
              <a:defRPr sz="1400" b="0" i="0" u="none" strike="noStrike" cap="none">
                <a:solidFill>
                  <a:srgbClr val="FEFEFE"/>
                </a:solidFill>
                <a:latin typeface="Century Gothic"/>
                <a:ea typeface="Century Gothic"/>
                <a:cs typeface="Century Gothic"/>
                <a:sym typeface="Century Gothic"/>
              </a:defRPr>
            </a:lvl1pPr>
            <a:lvl2pPr marL="914400" marR="0" lvl="1" indent="-292100" algn="l" rtl="0">
              <a:lnSpc>
                <a:spcPct val="100000"/>
              </a:lnSpc>
              <a:spcBef>
                <a:spcPts val="800"/>
              </a:spcBef>
              <a:spcAft>
                <a:spcPts val="0"/>
              </a:spcAft>
              <a:buClr>
                <a:schemeClr val="accent1"/>
              </a:buClr>
              <a:buSzPts val="1000"/>
              <a:buFont typeface="Noto Sans Symbols"/>
              <a:buChar char="►"/>
              <a:defRPr sz="1200" b="0" i="0" u="none" strike="noStrike" cap="none">
                <a:solidFill>
                  <a:srgbClr val="FEFEFE"/>
                </a:solidFill>
                <a:latin typeface="Century Gothic"/>
                <a:ea typeface="Century Gothic"/>
                <a:cs typeface="Century Gothic"/>
                <a:sym typeface="Century Gothic"/>
              </a:defRPr>
            </a:lvl2pPr>
            <a:lvl3pPr marL="1371600" marR="0" lvl="2" indent="-279400" algn="l" rtl="0">
              <a:lnSpc>
                <a:spcPct val="100000"/>
              </a:lnSpc>
              <a:spcBef>
                <a:spcPts val="800"/>
              </a:spcBef>
              <a:spcAft>
                <a:spcPts val="0"/>
              </a:spcAft>
              <a:buClr>
                <a:schemeClr val="accent1"/>
              </a:buClr>
              <a:buSzPts val="800"/>
              <a:buFont typeface="Noto Sans Symbols"/>
              <a:buChar char="►"/>
              <a:defRPr sz="1100" b="0" i="0" u="none" strike="noStrike" cap="none">
                <a:solidFill>
                  <a:srgbClr val="FEFEFE"/>
                </a:solidFill>
                <a:latin typeface="Century Gothic"/>
                <a:ea typeface="Century Gothic"/>
                <a:cs typeface="Century Gothic"/>
                <a:sym typeface="Century Gothic"/>
              </a:defRPr>
            </a:lvl3pPr>
            <a:lvl4pPr marL="1828800" marR="0" lvl="3"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FEFEFE"/>
                </a:solidFill>
                <a:latin typeface="Century Gothic"/>
                <a:ea typeface="Century Gothic"/>
                <a:cs typeface="Century Gothic"/>
                <a:sym typeface="Century Gothic"/>
              </a:defRPr>
            </a:lvl4pPr>
            <a:lvl5pPr marL="2286000" marR="0" lvl="4"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FEFEFE"/>
                </a:solidFill>
                <a:latin typeface="Century Gothic"/>
                <a:ea typeface="Century Gothic"/>
                <a:cs typeface="Century Gothic"/>
                <a:sym typeface="Century Gothic"/>
              </a:defRPr>
            </a:lvl5pPr>
            <a:lvl6pPr marL="2743200" marR="0" lvl="5"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FEFEFE"/>
                </a:solidFill>
                <a:latin typeface="Century Gothic"/>
                <a:ea typeface="Century Gothic"/>
                <a:cs typeface="Century Gothic"/>
                <a:sym typeface="Century Gothic"/>
              </a:defRPr>
            </a:lvl6pPr>
            <a:lvl7pPr marL="3200400" marR="0" lvl="6"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FEFEFE"/>
                </a:solidFill>
                <a:latin typeface="Century Gothic"/>
                <a:ea typeface="Century Gothic"/>
                <a:cs typeface="Century Gothic"/>
                <a:sym typeface="Century Gothic"/>
              </a:defRPr>
            </a:lvl7pPr>
            <a:lvl8pPr marL="3657600" marR="0" lvl="7"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FEFEFE"/>
                </a:solidFill>
                <a:latin typeface="Century Gothic"/>
                <a:ea typeface="Century Gothic"/>
                <a:cs typeface="Century Gothic"/>
                <a:sym typeface="Century Gothic"/>
              </a:defRPr>
            </a:lvl8pPr>
            <a:lvl9pPr marL="4114800" marR="0" lvl="8"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FEFEFE"/>
                </a:solidFill>
                <a:latin typeface="Century Gothic"/>
                <a:ea typeface="Century Gothic"/>
                <a:cs typeface="Century Gothic"/>
                <a:sym typeface="Century Gothic"/>
              </a:defRPr>
            </a:lvl9pPr>
          </a:lstStyle>
          <a:p>
            <a:endParaRPr/>
          </a:p>
        </p:txBody>
      </p:sp>
      <p:sp>
        <p:nvSpPr>
          <p:cNvPr id="517" name="Google Shape;517;p31"/>
          <p:cNvSpPr txBox="1">
            <a:spLocks noGrp="1"/>
          </p:cNvSpPr>
          <p:nvPr>
            <p:ph type="dt" idx="10"/>
          </p:nvPr>
        </p:nvSpPr>
        <p:spPr>
          <a:xfrm>
            <a:off x="7988204" y="4795546"/>
            <a:ext cx="742800" cy="228600"/>
          </a:xfrm>
          <a:prstGeom prst="rect">
            <a:avLst/>
          </a:prstGeom>
          <a:noFill/>
          <a:ln>
            <a:noFill/>
          </a:ln>
        </p:spPr>
        <p:txBody>
          <a:bodyPr spcFirstLastPara="1" wrap="square" lIns="68575" tIns="34275" rIns="68575" bIns="34275" anchor="t" anchorCtr="0">
            <a:noAutofit/>
          </a:bodyPr>
          <a:lstStyle>
            <a:lvl1pPr marR="0" lvl="0" algn="r" rtl="0">
              <a:lnSpc>
                <a:spcPct val="100000"/>
              </a:lnSpc>
              <a:spcBef>
                <a:spcPts val="0"/>
              </a:spcBef>
              <a:spcAft>
                <a:spcPts val="0"/>
              </a:spcAft>
              <a:buClr>
                <a:srgbClr val="000000"/>
              </a:buClr>
              <a:buSzPts val="1100"/>
              <a:buFont typeface="Arial"/>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518" name="Google Shape;518;p31"/>
          <p:cNvSpPr txBox="1">
            <a:spLocks noGrp="1"/>
          </p:cNvSpPr>
          <p:nvPr>
            <p:ph type="ftr" idx="11"/>
          </p:nvPr>
        </p:nvSpPr>
        <p:spPr>
          <a:xfrm>
            <a:off x="396269" y="4793878"/>
            <a:ext cx="2894700" cy="2286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519" name="Google Shape;519;p31"/>
          <p:cNvSpPr/>
          <p:nvPr/>
        </p:nvSpPr>
        <p:spPr>
          <a:xfrm>
            <a:off x="7828359" y="0"/>
            <a:ext cx="514200" cy="8574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1"/>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marR="0" lvl="0" indent="0" algn="ctr" rtl="0">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100"/>
              <a:buFont typeface="Arial"/>
              <a:buNone/>
              <a:defRPr sz="2100" b="0" i="0" u="none" strike="noStrike" cap="none">
                <a:solidFill>
                  <a:schemeClr val="dk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gif"/><Relationship Id="rId11" Type="http://schemas.openxmlformats.org/officeDocument/2006/relationships/image" Target="../media/image14.pn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0"/>
        <p:cNvGrpSpPr/>
        <p:nvPr/>
      </p:nvGrpSpPr>
      <p:grpSpPr>
        <a:xfrm>
          <a:off x="0" y="0"/>
          <a:ext cx="0" cy="0"/>
          <a:chOff x="0" y="0"/>
          <a:chExt cx="0" cy="0"/>
        </a:xfrm>
      </p:grpSpPr>
      <p:grpSp>
        <p:nvGrpSpPr>
          <p:cNvPr id="531" name="Google Shape;531;p33"/>
          <p:cNvGrpSpPr/>
          <p:nvPr/>
        </p:nvGrpSpPr>
        <p:grpSpPr>
          <a:xfrm>
            <a:off x="0" y="-1780"/>
            <a:ext cx="9144000" cy="5150270"/>
            <a:chOff x="0" y="-2373"/>
            <a:chExt cx="12192000" cy="6867027"/>
          </a:xfrm>
        </p:grpSpPr>
        <p:sp>
          <p:nvSpPr>
            <p:cNvPr id="532" name="Google Shape;532;p3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3"/>
            <p:cNvSpPr/>
            <p:nvPr/>
          </p:nvSpPr>
          <p:spPr>
            <a:xfrm>
              <a:off x="3220" y="2667000"/>
              <a:ext cx="4191000" cy="4191000"/>
            </a:xfrm>
            <a:prstGeom prst="ellipse">
              <a:avLst/>
            </a:prstGeom>
            <a:gradFill>
              <a:gsLst>
                <a:gs pos="0">
                  <a:srgbClr val="EFF8FC">
                    <a:alpha val="10588"/>
                  </a:srgbClr>
                </a:gs>
                <a:gs pos="36000">
                  <a:srgbClr val="EFF8FC">
                    <a:alpha val="9411"/>
                  </a:srgbClr>
                </a:gs>
                <a:gs pos="75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3"/>
            <p:cNvSpPr/>
            <p:nvPr/>
          </p:nvSpPr>
          <p:spPr>
            <a:xfrm>
              <a:off x="1750" y="2895600"/>
              <a:ext cx="2362200" cy="2362200"/>
            </a:xfrm>
            <a:prstGeom prst="ellipse">
              <a:avLst/>
            </a:prstGeom>
            <a:gradFill>
              <a:gsLst>
                <a:gs pos="0">
                  <a:srgbClr val="EFF8FC">
                    <a:alpha val="7450"/>
                  </a:srgbClr>
                </a:gs>
                <a:gs pos="36000">
                  <a:srgbClr val="EFF8FC">
                    <a:alpha val="7450"/>
                  </a:srgbClr>
                </a:gs>
                <a:gs pos="72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3"/>
            <p:cNvSpPr/>
            <p:nvPr/>
          </p:nvSpPr>
          <p:spPr>
            <a:xfrm>
              <a:off x="8609012" y="1676400"/>
              <a:ext cx="2819400" cy="2819400"/>
            </a:xfrm>
            <a:prstGeom prst="ellipse">
              <a:avLst/>
            </a:prstGeom>
            <a:gradFill>
              <a:gsLst>
                <a:gs pos="0">
                  <a:srgbClr val="EFF8FC">
                    <a:alpha val="6274"/>
                  </a:srgbClr>
                </a:gs>
                <a:gs pos="36000">
                  <a:srgbClr val="EFF8FC">
                    <a:alpha val="5490"/>
                  </a:srgbClr>
                </a:gs>
                <a:gs pos="69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3"/>
            <p:cNvSpPr/>
            <p:nvPr/>
          </p:nvSpPr>
          <p:spPr>
            <a:xfrm>
              <a:off x="7999412" y="-2373"/>
              <a:ext cx="1600200" cy="1600200"/>
            </a:xfrm>
            <a:prstGeom prst="ellipse">
              <a:avLst/>
            </a:prstGeom>
            <a:gradFill>
              <a:gsLst>
                <a:gs pos="0">
                  <a:srgbClr val="EFF8FC">
                    <a:alpha val="13333"/>
                  </a:srgbClr>
                </a:gs>
                <a:gs pos="36000">
                  <a:srgbClr val="EFF8FC">
                    <a:alpha val="6274"/>
                  </a:srgbClr>
                </a:gs>
                <a:gs pos="73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3"/>
            <p:cNvSpPr/>
            <p:nvPr/>
          </p:nvSpPr>
          <p:spPr>
            <a:xfrm>
              <a:off x="8609012" y="5874054"/>
              <a:ext cx="990600" cy="990600"/>
            </a:xfrm>
            <a:prstGeom prst="ellipse">
              <a:avLst/>
            </a:prstGeom>
            <a:gradFill>
              <a:gsLst>
                <a:gs pos="0">
                  <a:srgbClr val="EFF8FC">
                    <a:alpha val="13333"/>
                  </a:srgbClr>
                </a:gs>
                <a:gs pos="36000">
                  <a:srgbClr val="EFF8FC">
                    <a:alpha val="6274"/>
                  </a:srgbClr>
                </a:gs>
                <a:gs pos="66000">
                  <a:srgbClr val="EFF8FC">
                    <a:alpha val="0"/>
                  </a:srgbClr>
                </a:gs>
                <a:gs pos="100000">
                  <a:srgbClr val="EFF8FC">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3"/>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3"/>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540" name="Google Shape;540;p3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41" name="Google Shape;541;p33"/>
          <p:cNvSpPr/>
          <p:nvPr/>
        </p:nvSpPr>
        <p:spPr>
          <a:xfrm>
            <a:off x="7828359" y="0"/>
            <a:ext cx="514350" cy="85725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2" name="Google Shape;542;p33"/>
          <p:cNvPicPr preferRelativeResize="0"/>
          <p:nvPr/>
        </p:nvPicPr>
        <p:blipFill rotWithShape="1">
          <a:blip r:embed="rId4">
            <a:alphaModFix/>
          </a:blip>
          <a:srcRect t="3076" r="-1" b="-1"/>
          <a:stretch/>
        </p:blipFill>
        <p:spPr>
          <a:xfrm>
            <a:off x="355599" y="333375"/>
            <a:ext cx="8432801" cy="4454525"/>
          </a:xfrm>
          <a:prstGeom prst="rect">
            <a:avLst/>
          </a:prstGeom>
          <a:noFill/>
          <a:ln>
            <a:noFill/>
          </a:ln>
        </p:spPr>
      </p:pic>
      <p:sp>
        <p:nvSpPr>
          <p:cNvPr id="543" name="Google Shape;543;p33"/>
          <p:cNvSpPr/>
          <p:nvPr/>
        </p:nvSpPr>
        <p:spPr>
          <a:xfrm>
            <a:off x="7828359" y="0"/>
            <a:ext cx="514350" cy="85725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3"/>
          <p:cNvSpPr/>
          <p:nvPr/>
        </p:nvSpPr>
        <p:spPr>
          <a:xfrm>
            <a:off x="857250" y="971550"/>
            <a:ext cx="7486650" cy="3200400"/>
          </a:xfrm>
          <a:prstGeom prst="rect">
            <a:avLst/>
          </a:prstGeom>
          <a:solidFill>
            <a:srgbClr val="000001">
              <a:alpha val="60000"/>
            </a:srgbClr>
          </a:solidFill>
          <a:ln>
            <a:noFill/>
          </a:ln>
          <a:effectLst>
            <a:outerShdw blurRad="38100" dist="25400" dir="5400000" rotWithShape="0">
              <a:srgbClr val="000000">
                <a:alpha val="4431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entury Gothic"/>
              <a:ea typeface="Century Gothic"/>
              <a:cs typeface="Century Gothic"/>
              <a:sym typeface="Century Gothic"/>
            </a:endParaRPr>
          </a:p>
        </p:txBody>
      </p:sp>
      <p:sp>
        <p:nvSpPr>
          <p:cNvPr id="545" name="Google Shape;545;p33"/>
          <p:cNvSpPr txBox="1">
            <a:spLocks noGrp="1"/>
          </p:cNvSpPr>
          <p:nvPr>
            <p:ph type="ctrTitle"/>
          </p:nvPr>
        </p:nvSpPr>
        <p:spPr>
          <a:xfrm>
            <a:off x="2168125" y="2016161"/>
            <a:ext cx="2432451" cy="641349"/>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2"/>
              </a:buClr>
              <a:buSzPts val="1900"/>
              <a:buFont typeface="Century Gothic"/>
              <a:buNone/>
            </a:pPr>
            <a:r>
              <a:rPr lang="en" sz="1900" dirty="0"/>
              <a:t>BIG DATA PROJECT</a:t>
            </a:r>
            <a:endParaRPr sz="1100" dirty="0"/>
          </a:p>
        </p:txBody>
      </p:sp>
      <p:pic>
        <p:nvPicPr>
          <p:cNvPr id="547" name="Google Shape;547;p33"/>
          <p:cNvPicPr preferRelativeResize="0"/>
          <p:nvPr/>
        </p:nvPicPr>
        <p:blipFill>
          <a:blip r:embed="rId5">
            <a:alphaModFix/>
          </a:blip>
          <a:stretch>
            <a:fillRect/>
          </a:stretch>
        </p:blipFill>
        <p:spPr>
          <a:xfrm>
            <a:off x="5911450" y="1029113"/>
            <a:ext cx="2432450" cy="3088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2"/>
          <p:cNvSpPr txBox="1"/>
          <p:nvPr/>
        </p:nvSpPr>
        <p:spPr>
          <a:xfrm>
            <a:off x="665186" y="-119272"/>
            <a:ext cx="3799500" cy="53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2400" b="1" i="1" u="none" strike="noStrike" cap="none">
                <a:solidFill>
                  <a:schemeClr val="dk1"/>
                </a:solidFill>
                <a:latin typeface="Times New Roman"/>
                <a:ea typeface="Times New Roman"/>
                <a:cs typeface="Times New Roman"/>
                <a:sym typeface="Times New Roman"/>
              </a:rPr>
              <a:t>App for Managers</a:t>
            </a:r>
            <a:endParaRPr sz="2400" i="0" u="none" strike="noStrike" cap="none">
              <a:solidFill>
                <a:schemeClr val="dk1"/>
              </a:solidFill>
              <a:latin typeface="Times New Roman"/>
              <a:ea typeface="Times New Roman"/>
              <a:cs typeface="Times New Roman"/>
              <a:sym typeface="Times New Roman"/>
            </a:endParaRPr>
          </a:p>
        </p:txBody>
      </p:sp>
      <p:pic>
        <p:nvPicPr>
          <p:cNvPr id="639" name="Google Shape;639;p42"/>
          <p:cNvPicPr preferRelativeResize="0"/>
          <p:nvPr/>
        </p:nvPicPr>
        <p:blipFill rotWithShape="1">
          <a:blip r:embed="rId3">
            <a:alphaModFix/>
          </a:blip>
          <a:srcRect/>
          <a:stretch/>
        </p:blipFill>
        <p:spPr>
          <a:xfrm>
            <a:off x="4464675" y="540525"/>
            <a:ext cx="3742899" cy="2134750"/>
          </a:xfrm>
          <a:prstGeom prst="rect">
            <a:avLst/>
          </a:prstGeom>
          <a:noFill/>
          <a:ln w="9525" cap="flat" cmpd="sng">
            <a:solidFill>
              <a:srgbClr val="000000"/>
            </a:solidFill>
            <a:prstDash val="solid"/>
            <a:round/>
            <a:headEnd type="none" w="sm" len="sm"/>
            <a:tailEnd type="none" w="sm" len="sm"/>
          </a:ln>
        </p:spPr>
      </p:pic>
      <p:pic>
        <p:nvPicPr>
          <p:cNvPr id="640" name="Google Shape;640;p42"/>
          <p:cNvPicPr preferRelativeResize="0"/>
          <p:nvPr/>
        </p:nvPicPr>
        <p:blipFill rotWithShape="1">
          <a:blip r:embed="rId4">
            <a:alphaModFix/>
          </a:blip>
          <a:srcRect/>
          <a:stretch/>
        </p:blipFill>
        <p:spPr>
          <a:xfrm>
            <a:off x="2823312" y="2764937"/>
            <a:ext cx="3497378" cy="1975326"/>
          </a:xfrm>
          <a:prstGeom prst="rect">
            <a:avLst/>
          </a:prstGeom>
          <a:noFill/>
          <a:ln w="9525" cap="flat" cmpd="sng">
            <a:solidFill>
              <a:srgbClr val="000000"/>
            </a:solidFill>
            <a:prstDash val="solid"/>
            <a:round/>
            <a:headEnd type="none" w="sm" len="sm"/>
            <a:tailEnd type="none" w="sm" len="sm"/>
          </a:ln>
        </p:spPr>
      </p:pic>
      <p:pic>
        <p:nvPicPr>
          <p:cNvPr id="641" name="Google Shape;641;p42"/>
          <p:cNvPicPr preferRelativeResize="0"/>
          <p:nvPr/>
        </p:nvPicPr>
        <p:blipFill>
          <a:blip r:embed="rId5">
            <a:alphaModFix/>
          </a:blip>
          <a:stretch>
            <a:fillRect/>
          </a:stretch>
        </p:blipFill>
        <p:spPr>
          <a:xfrm>
            <a:off x="569850" y="540523"/>
            <a:ext cx="3689636" cy="2134751"/>
          </a:xfrm>
          <a:prstGeom prst="rect">
            <a:avLst/>
          </a:prstGeom>
          <a:noFill/>
          <a:ln w="9525" cap="flat" cmpd="sng">
            <a:solidFill>
              <a:srgbClr val="000000"/>
            </a:solidFill>
            <a:prstDash val="solid"/>
            <a:round/>
            <a:headEnd type="none" w="sm" len="sm"/>
            <a:tailEnd type="none" w="sm" len="sm"/>
          </a:ln>
        </p:spPr>
      </p:pic>
      <p:sp>
        <p:nvSpPr>
          <p:cNvPr id="642" name="Google Shape;642;p42"/>
          <p:cNvSpPr txBox="1"/>
          <p:nvPr/>
        </p:nvSpPr>
        <p:spPr>
          <a:xfrm>
            <a:off x="10734250" y="3324650"/>
            <a:ext cx="73350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43"/>
          <p:cNvPicPr preferRelativeResize="0"/>
          <p:nvPr/>
        </p:nvPicPr>
        <p:blipFill>
          <a:blip r:embed="rId3">
            <a:alphaModFix/>
          </a:blip>
          <a:stretch>
            <a:fillRect/>
          </a:stretch>
        </p:blipFill>
        <p:spPr>
          <a:xfrm>
            <a:off x="3771875" y="2571748"/>
            <a:ext cx="4338450" cy="2270175"/>
          </a:xfrm>
          <a:prstGeom prst="rect">
            <a:avLst/>
          </a:prstGeom>
          <a:noFill/>
          <a:ln>
            <a:noFill/>
          </a:ln>
        </p:spPr>
      </p:pic>
      <p:pic>
        <p:nvPicPr>
          <p:cNvPr id="648" name="Google Shape;648;p43"/>
          <p:cNvPicPr preferRelativeResize="0"/>
          <p:nvPr/>
        </p:nvPicPr>
        <p:blipFill>
          <a:blip r:embed="rId4">
            <a:alphaModFix/>
          </a:blip>
          <a:stretch>
            <a:fillRect/>
          </a:stretch>
        </p:blipFill>
        <p:spPr>
          <a:xfrm>
            <a:off x="3771875" y="372725"/>
            <a:ext cx="4338449" cy="2199025"/>
          </a:xfrm>
          <a:prstGeom prst="rect">
            <a:avLst/>
          </a:prstGeom>
          <a:noFill/>
          <a:ln>
            <a:noFill/>
          </a:ln>
        </p:spPr>
      </p:pic>
      <p:sp>
        <p:nvSpPr>
          <p:cNvPr id="649" name="Google Shape;649;p43"/>
          <p:cNvSpPr txBox="1"/>
          <p:nvPr/>
        </p:nvSpPr>
        <p:spPr>
          <a:xfrm>
            <a:off x="626175" y="551625"/>
            <a:ext cx="2811300" cy="5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EFEFE"/>
                </a:solidFill>
                <a:latin typeface="Times New Roman"/>
                <a:ea typeface="Times New Roman"/>
                <a:cs typeface="Times New Roman"/>
                <a:sym typeface="Times New Roman"/>
              </a:rPr>
              <a:t>R INTEGRATION</a:t>
            </a:r>
            <a:endParaRPr sz="2500">
              <a:solidFill>
                <a:srgbClr val="FEFEFE"/>
              </a:solidFill>
              <a:latin typeface="Times New Roman"/>
              <a:ea typeface="Times New Roman"/>
              <a:cs typeface="Times New Roman"/>
              <a:sym typeface="Times New Roman"/>
            </a:endParaRPr>
          </a:p>
        </p:txBody>
      </p:sp>
      <p:pic>
        <p:nvPicPr>
          <p:cNvPr id="650" name="Google Shape;650;p43"/>
          <p:cNvPicPr preferRelativeResize="0"/>
          <p:nvPr/>
        </p:nvPicPr>
        <p:blipFill>
          <a:blip r:embed="rId5">
            <a:alphaModFix/>
          </a:blip>
          <a:stretch>
            <a:fillRect/>
          </a:stretch>
        </p:blipFill>
        <p:spPr>
          <a:xfrm>
            <a:off x="512588" y="1269750"/>
            <a:ext cx="3038475" cy="280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4"/>
        <p:cNvGrpSpPr/>
        <p:nvPr/>
      </p:nvGrpSpPr>
      <p:grpSpPr>
        <a:xfrm>
          <a:off x="0" y="0"/>
          <a:ext cx="0" cy="0"/>
          <a:chOff x="0" y="0"/>
          <a:chExt cx="0" cy="0"/>
        </a:xfrm>
      </p:grpSpPr>
      <p:grpSp>
        <p:nvGrpSpPr>
          <p:cNvPr id="655" name="Google Shape;655;p44"/>
          <p:cNvGrpSpPr/>
          <p:nvPr/>
        </p:nvGrpSpPr>
        <p:grpSpPr>
          <a:xfrm>
            <a:off x="0" y="-1780"/>
            <a:ext cx="9144000" cy="5150270"/>
            <a:chOff x="0" y="-2373"/>
            <a:chExt cx="12192000" cy="6867027"/>
          </a:xfrm>
        </p:grpSpPr>
        <p:sp>
          <p:nvSpPr>
            <p:cNvPr id="656" name="Google Shape;656;p4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4"/>
            <p:cNvSpPr/>
            <p:nvPr/>
          </p:nvSpPr>
          <p:spPr>
            <a:xfrm>
              <a:off x="3220" y="2667000"/>
              <a:ext cx="4191000" cy="4191000"/>
            </a:xfrm>
            <a:prstGeom prst="ellipse">
              <a:avLst/>
            </a:prstGeom>
            <a:gradFill>
              <a:gsLst>
                <a:gs pos="0">
                  <a:srgbClr val="81B0E4">
                    <a:alpha val="10588"/>
                  </a:srgbClr>
                </a:gs>
                <a:gs pos="36000">
                  <a:srgbClr val="81B0E4">
                    <a:alpha val="9411"/>
                  </a:srgbClr>
                </a:gs>
                <a:gs pos="75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4"/>
            <p:cNvSpPr/>
            <p:nvPr/>
          </p:nvSpPr>
          <p:spPr>
            <a:xfrm>
              <a:off x="1750" y="2895600"/>
              <a:ext cx="2362200" cy="2362200"/>
            </a:xfrm>
            <a:prstGeom prst="ellipse">
              <a:avLst/>
            </a:prstGeom>
            <a:gradFill>
              <a:gsLst>
                <a:gs pos="0">
                  <a:srgbClr val="81B0E4">
                    <a:alpha val="7450"/>
                  </a:srgbClr>
                </a:gs>
                <a:gs pos="36000">
                  <a:srgbClr val="81B0E4">
                    <a:alpha val="7450"/>
                  </a:srgbClr>
                </a:gs>
                <a:gs pos="72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4"/>
            <p:cNvSpPr/>
            <p:nvPr/>
          </p:nvSpPr>
          <p:spPr>
            <a:xfrm>
              <a:off x="8609012" y="1676400"/>
              <a:ext cx="2819400" cy="2819400"/>
            </a:xfrm>
            <a:prstGeom prst="ellipse">
              <a:avLst/>
            </a:prstGeom>
            <a:gradFill>
              <a:gsLst>
                <a:gs pos="0">
                  <a:srgbClr val="81B0E4">
                    <a:alpha val="6274"/>
                  </a:srgbClr>
                </a:gs>
                <a:gs pos="36000">
                  <a:srgbClr val="81B0E4">
                    <a:alpha val="5490"/>
                  </a:srgbClr>
                </a:gs>
                <a:gs pos="69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44"/>
            <p:cNvSpPr/>
            <p:nvPr/>
          </p:nvSpPr>
          <p:spPr>
            <a:xfrm>
              <a:off x="7999412" y="-2373"/>
              <a:ext cx="1600200" cy="1600200"/>
            </a:xfrm>
            <a:prstGeom prst="ellipse">
              <a:avLst/>
            </a:prstGeom>
            <a:gradFill>
              <a:gsLst>
                <a:gs pos="0">
                  <a:srgbClr val="81B0E4">
                    <a:alpha val="13333"/>
                  </a:srgbClr>
                </a:gs>
                <a:gs pos="36000">
                  <a:srgbClr val="81B0E4">
                    <a:alpha val="6274"/>
                  </a:srgbClr>
                </a:gs>
                <a:gs pos="73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4"/>
            <p:cNvSpPr/>
            <p:nvPr/>
          </p:nvSpPr>
          <p:spPr>
            <a:xfrm>
              <a:off x="8609012" y="5874054"/>
              <a:ext cx="990600" cy="990600"/>
            </a:xfrm>
            <a:prstGeom prst="ellipse">
              <a:avLst/>
            </a:prstGeom>
            <a:gradFill>
              <a:gsLst>
                <a:gs pos="0">
                  <a:srgbClr val="81B0E4">
                    <a:alpha val="13333"/>
                  </a:srgbClr>
                </a:gs>
                <a:gs pos="36000">
                  <a:srgbClr val="81B0E4">
                    <a:alpha val="6274"/>
                  </a:srgbClr>
                </a:gs>
                <a:gs pos="66000">
                  <a:srgbClr val="81B0E4">
                    <a:alpha val="0"/>
                  </a:srgbClr>
                </a:gs>
                <a:gs pos="100000">
                  <a:srgbClr val="81B0E4">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663" name="Google Shape;663;p44"/>
          <p:cNvSpPr/>
          <p:nvPr/>
        </p:nvSpPr>
        <p:spPr>
          <a:xfrm>
            <a:off x="7828359" y="0"/>
            <a:ext cx="514350" cy="85725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4" name="Google Shape;664;p44"/>
          <p:cNvGrpSpPr/>
          <p:nvPr/>
        </p:nvGrpSpPr>
        <p:grpSpPr>
          <a:xfrm>
            <a:off x="0" y="0"/>
            <a:ext cx="9144000" cy="5143500"/>
            <a:chOff x="0" y="0"/>
            <a:chExt cx="12192000" cy="6858000"/>
          </a:xfrm>
        </p:grpSpPr>
        <p:sp>
          <p:nvSpPr>
            <p:cNvPr id="665" name="Google Shape;665;p4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4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667" name="Google Shape;667;p44"/>
          <p:cNvSpPr txBox="1"/>
          <p:nvPr/>
        </p:nvSpPr>
        <p:spPr>
          <a:xfrm>
            <a:off x="3508815" y="1027607"/>
            <a:ext cx="4793452" cy="311808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5000"/>
              <a:buFont typeface="Arial"/>
              <a:buNone/>
            </a:pPr>
            <a:endParaRPr sz="1100" b="0" i="0" u="none" strike="noStrike" cap="none">
              <a:solidFill>
                <a:srgbClr val="000000"/>
              </a:solidFill>
              <a:latin typeface="Arial"/>
              <a:ea typeface="Arial"/>
              <a:cs typeface="Arial"/>
              <a:sym typeface="Arial"/>
            </a:endParaRPr>
          </a:p>
        </p:txBody>
      </p:sp>
      <p:pic>
        <p:nvPicPr>
          <p:cNvPr id="668" name="Google Shape;668;p44"/>
          <p:cNvPicPr preferRelativeResize="0"/>
          <p:nvPr/>
        </p:nvPicPr>
        <p:blipFill>
          <a:blip r:embed="rId4">
            <a:alphaModFix/>
          </a:blip>
          <a:stretch>
            <a:fillRect/>
          </a:stretch>
        </p:blipFill>
        <p:spPr>
          <a:xfrm>
            <a:off x="553650" y="500075"/>
            <a:ext cx="8036700" cy="416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4"/>
          <p:cNvSpPr txBox="1">
            <a:spLocks noGrp="1"/>
          </p:cNvSpPr>
          <p:nvPr>
            <p:ph type="title"/>
          </p:nvPr>
        </p:nvSpPr>
        <p:spPr>
          <a:xfrm>
            <a:off x="455390" y="730251"/>
            <a:ext cx="6571200" cy="530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2400"/>
              <a:buFont typeface="Times New Roman"/>
              <a:buNone/>
            </a:pPr>
            <a:r>
              <a:rPr lang="en" b="1" i="1">
                <a:solidFill>
                  <a:srgbClr val="FFFFFF"/>
                </a:solidFill>
                <a:latin typeface="Times New Roman"/>
                <a:ea typeface="Times New Roman"/>
                <a:cs typeface="Times New Roman"/>
                <a:sym typeface="Times New Roman"/>
              </a:rPr>
              <a:t>Case Scenario</a:t>
            </a:r>
            <a:endParaRPr>
              <a:solidFill>
                <a:srgbClr val="FFFFFF"/>
              </a:solidFill>
              <a:latin typeface="Arial"/>
              <a:ea typeface="Arial"/>
              <a:cs typeface="Arial"/>
              <a:sym typeface="Arial"/>
            </a:endParaRPr>
          </a:p>
          <a:p>
            <a:pPr marL="0" lvl="0" indent="0" algn="l" rtl="0">
              <a:spcBef>
                <a:spcPts val="0"/>
              </a:spcBef>
              <a:spcAft>
                <a:spcPts val="0"/>
              </a:spcAft>
              <a:buNone/>
            </a:pPr>
            <a:endParaRPr>
              <a:solidFill>
                <a:srgbClr val="FFFFFF"/>
              </a:solidFill>
            </a:endParaRPr>
          </a:p>
        </p:txBody>
      </p:sp>
      <p:sp>
        <p:nvSpPr>
          <p:cNvPr id="553" name="Google Shape;553;p34"/>
          <p:cNvSpPr txBox="1">
            <a:spLocks noGrp="1"/>
          </p:cNvSpPr>
          <p:nvPr>
            <p:ph type="body" idx="1"/>
          </p:nvPr>
        </p:nvSpPr>
        <p:spPr>
          <a:xfrm>
            <a:off x="455400" y="1952625"/>
            <a:ext cx="4345200" cy="2562300"/>
          </a:xfrm>
          <a:prstGeom prst="rect">
            <a:avLst/>
          </a:prstGeom>
        </p:spPr>
        <p:txBody>
          <a:bodyPr spcFirstLastPara="1" wrap="square" lIns="68575" tIns="34275" rIns="68575" bIns="34275" anchor="t" anchorCtr="0">
            <a:noAutofit/>
          </a:bodyPr>
          <a:lstStyle/>
          <a:p>
            <a:pPr marL="0" lvl="0" indent="0" algn="just" rtl="0">
              <a:spcBef>
                <a:spcPts val="0"/>
              </a:spcBef>
              <a:spcAft>
                <a:spcPts val="0"/>
              </a:spcAft>
              <a:buClr>
                <a:schemeClr val="dk1"/>
              </a:buClr>
              <a:buSzPts val="1100"/>
              <a:buFont typeface="Arial"/>
              <a:buNone/>
            </a:pPr>
            <a:r>
              <a:rPr lang="en" sz="1600" b="1">
                <a:solidFill>
                  <a:schemeClr val="dk1"/>
                </a:solidFill>
                <a:latin typeface="Times New Roman"/>
                <a:ea typeface="Times New Roman"/>
                <a:cs typeface="Times New Roman"/>
                <a:sym typeface="Times New Roman"/>
              </a:rPr>
              <a:t>AZ National Trucking (ANT) is a fictional national trucking corporation headquartered in California. It is a 10-year-old organization with 400 employees, most of whom are long-distance truck drivers. ANT’s primary business is to provide long distance trucking services of all general and non-specialized cargo types</a:t>
            </a:r>
            <a:r>
              <a:rPr lang="en" sz="1600">
                <a:solidFill>
                  <a:schemeClr val="dk1"/>
                </a:solidFill>
                <a:latin typeface="Times New Roman"/>
                <a:ea typeface="Times New Roman"/>
                <a:cs typeface="Times New Roman"/>
                <a:sym typeface="Times New Roman"/>
              </a:rPr>
              <a:t>.</a:t>
            </a:r>
            <a:endParaRPr sz="1900"/>
          </a:p>
        </p:txBody>
      </p:sp>
      <p:pic>
        <p:nvPicPr>
          <p:cNvPr id="554" name="Google Shape;554;p34"/>
          <p:cNvPicPr preferRelativeResize="0"/>
          <p:nvPr/>
        </p:nvPicPr>
        <p:blipFill>
          <a:blip r:embed="rId3">
            <a:alphaModFix/>
          </a:blip>
          <a:stretch>
            <a:fillRect/>
          </a:stretch>
        </p:blipFill>
        <p:spPr>
          <a:xfrm>
            <a:off x="5161375" y="1952625"/>
            <a:ext cx="3607600" cy="210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5"/>
          <p:cNvSpPr/>
          <p:nvPr/>
        </p:nvSpPr>
        <p:spPr>
          <a:xfrm>
            <a:off x="423650" y="598875"/>
            <a:ext cx="8113200" cy="3276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endParaRPr sz="1400" b="0" i="0" u="none" strike="noStrike" cap="none">
              <a:solidFill>
                <a:srgbClr val="F2F2F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 sz="2000" b="1" i="1" u="none" strike="noStrike" cap="none">
                <a:solidFill>
                  <a:srgbClr val="F2F2F2"/>
                </a:solidFill>
                <a:latin typeface="Times New Roman"/>
                <a:ea typeface="Times New Roman"/>
                <a:cs typeface="Times New Roman"/>
                <a:sym typeface="Times New Roman"/>
              </a:rPr>
              <a:t>Problem Statement:</a:t>
            </a:r>
            <a:endParaRPr sz="1600"/>
          </a:p>
          <a:p>
            <a:pPr marL="0" marR="0" lvl="0" indent="0" algn="just" rtl="0">
              <a:lnSpc>
                <a:spcPct val="100000"/>
              </a:lnSpc>
              <a:spcBef>
                <a:spcPts val="0"/>
              </a:spcBef>
              <a:spcAft>
                <a:spcPts val="0"/>
              </a:spcAft>
              <a:buNone/>
            </a:pPr>
            <a:r>
              <a:rPr lang="en" sz="1600" b="0" i="0" u="none" strike="noStrike" cap="none">
                <a:solidFill>
                  <a:srgbClr val="F2F2F2"/>
                </a:solidFill>
                <a:latin typeface="Times New Roman"/>
                <a:ea typeface="Times New Roman"/>
                <a:cs typeface="Times New Roman"/>
                <a:sym typeface="Times New Roman"/>
              </a:rPr>
              <a:t>As the fleet managers of AZ National Trucking Corporation, we are in charge of ensuring that all the drivers in the fleet are in compliance with the rules and regulations of the corporation and do not present an insurance risk due to factors including :</a:t>
            </a:r>
            <a:endParaRPr sz="1600">
              <a:solidFill>
                <a:srgbClr val="F2F2F2"/>
              </a:solidFill>
              <a:latin typeface="Times New Roman"/>
              <a:ea typeface="Times New Roman"/>
              <a:cs typeface="Times New Roman"/>
              <a:sym typeface="Times New Roman"/>
            </a:endParaRPr>
          </a:p>
          <a:p>
            <a:pPr marL="457200" marR="0" lvl="0" indent="-330200" algn="just" rtl="0">
              <a:lnSpc>
                <a:spcPct val="100000"/>
              </a:lnSpc>
              <a:spcBef>
                <a:spcPts val="0"/>
              </a:spcBef>
              <a:spcAft>
                <a:spcPts val="0"/>
              </a:spcAft>
              <a:buClr>
                <a:srgbClr val="F2F2F2"/>
              </a:buClr>
              <a:buSzPts val="1600"/>
              <a:buFont typeface="Times New Roman"/>
              <a:buChar char="●"/>
            </a:pPr>
            <a:r>
              <a:rPr lang="en" sz="1600" b="0" i="0" u="none" strike="noStrike" cap="none">
                <a:solidFill>
                  <a:srgbClr val="F2F2F2"/>
                </a:solidFill>
                <a:latin typeface="Times New Roman"/>
                <a:ea typeface="Times New Roman"/>
                <a:cs typeface="Times New Roman"/>
                <a:sym typeface="Times New Roman"/>
              </a:rPr>
              <a:t>Speeding</a:t>
            </a:r>
            <a:endParaRPr sz="1600"/>
          </a:p>
          <a:p>
            <a:pPr marL="457200" marR="0" lvl="0" indent="-330200" algn="just" rtl="0">
              <a:lnSpc>
                <a:spcPct val="100000"/>
              </a:lnSpc>
              <a:spcBef>
                <a:spcPts val="0"/>
              </a:spcBef>
              <a:spcAft>
                <a:spcPts val="0"/>
              </a:spcAft>
              <a:buClr>
                <a:srgbClr val="F2F2F2"/>
              </a:buClr>
              <a:buSzPts val="1600"/>
              <a:buFont typeface="Times New Roman"/>
              <a:buChar char="●"/>
            </a:pPr>
            <a:r>
              <a:rPr lang="en" sz="1600" b="0" i="0" u="none" strike="noStrike" cap="none">
                <a:solidFill>
                  <a:srgbClr val="F2F2F2"/>
                </a:solidFill>
                <a:latin typeface="Times New Roman"/>
                <a:ea typeface="Times New Roman"/>
                <a:cs typeface="Times New Roman"/>
                <a:sym typeface="Times New Roman"/>
              </a:rPr>
              <a:t>Unsafe following</a:t>
            </a:r>
            <a:endParaRPr sz="1600"/>
          </a:p>
          <a:p>
            <a:pPr marL="457200" marR="0" lvl="0" indent="-330200" algn="just" rtl="0">
              <a:lnSpc>
                <a:spcPct val="100000"/>
              </a:lnSpc>
              <a:spcBef>
                <a:spcPts val="0"/>
              </a:spcBef>
              <a:spcAft>
                <a:spcPts val="0"/>
              </a:spcAft>
              <a:buClr>
                <a:srgbClr val="F2F2F2"/>
              </a:buClr>
              <a:buSzPts val="1600"/>
              <a:buFont typeface="Times New Roman"/>
              <a:buChar char="●"/>
            </a:pPr>
            <a:r>
              <a:rPr lang="en" sz="1600" b="0" i="0" u="none" strike="noStrike" cap="none">
                <a:solidFill>
                  <a:srgbClr val="F2F2F2"/>
                </a:solidFill>
                <a:latin typeface="Times New Roman"/>
                <a:ea typeface="Times New Roman"/>
                <a:cs typeface="Times New Roman"/>
                <a:sym typeface="Times New Roman"/>
              </a:rPr>
              <a:t>Lane departure</a:t>
            </a:r>
            <a:endParaRPr sz="1600">
              <a:latin typeface="Times New Roman"/>
              <a:ea typeface="Times New Roman"/>
              <a:cs typeface="Times New Roman"/>
              <a:sym typeface="Times New Roman"/>
            </a:endParaRPr>
          </a:p>
          <a:p>
            <a:pPr marL="457200" marR="0" lvl="0" indent="-330200" algn="just" rtl="0">
              <a:lnSpc>
                <a:spcPct val="100000"/>
              </a:lnSpc>
              <a:spcBef>
                <a:spcPts val="0"/>
              </a:spcBef>
              <a:spcAft>
                <a:spcPts val="0"/>
              </a:spcAft>
              <a:buClr>
                <a:srgbClr val="F2F2F2"/>
              </a:buClr>
              <a:buSzPts val="1600"/>
              <a:buFont typeface="Times New Roman"/>
              <a:buChar char="●"/>
            </a:pPr>
            <a:r>
              <a:rPr lang="en" sz="1600" b="0" i="0" u="none" strike="noStrike" cap="none">
                <a:solidFill>
                  <a:srgbClr val="F2F2F2"/>
                </a:solidFill>
                <a:latin typeface="Times New Roman"/>
                <a:ea typeface="Times New Roman"/>
                <a:cs typeface="Times New Roman"/>
                <a:sym typeface="Times New Roman"/>
              </a:rPr>
              <a:t>Other unsafe driving practices.</a:t>
            </a:r>
            <a:endParaRPr sz="1600">
              <a:solidFill>
                <a:srgbClr val="F2F2F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600">
              <a:solidFill>
                <a:srgbClr val="F2F2F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 sz="2000" b="1" i="1" u="none" strike="noStrike" cap="none">
                <a:solidFill>
                  <a:srgbClr val="F2F2F2"/>
                </a:solidFill>
                <a:latin typeface="Times New Roman"/>
                <a:ea typeface="Times New Roman"/>
                <a:cs typeface="Times New Roman"/>
                <a:sym typeface="Times New Roman"/>
              </a:rPr>
              <a:t>Objective:</a:t>
            </a:r>
            <a:endParaRPr sz="1600"/>
          </a:p>
          <a:p>
            <a:pPr marL="0" marR="0" lvl="0" indent="0" algn="just" rtl="0">
              <a:lnSpc>
                <a:spcPct val="100000"/>
              </a:lnSpc>
              <a:spcBef>
                <a:spcPts val="0"/>
              </a:spcBef>
              <a:spcAft>
                <a:spcPts val="0"/>
              </a:spcAft>
              <a:buNone/>
            </a:pPr>
            <a:r>
              <a:rPr lang="en" sz="1600" b="0" i="0" u="none" strike="noStrike" cap="none">
                <a:solidFill>
                  <a:srgbClr val="F2F2F2"/>
                </a:solidFill>
                <a:latin typeface="Times New Roman"/>
                <a:ea typeface="Times New Roman"/>
                <a:cs typeface="Times New Roman"/>
                <a:sym typeface="Times New Roman"/>
              </a:rPr>
              <a:t>To reduce the risk of accidents among drivers by: </a:t>
            </a:r>
            <a:endParaRPr sz="1600"/>
          </a:p>
          <a:p>
            <a:pPr marL="457200" marR="0" lvl="0" indent="-330200" algn="just" rtl="0">
              <a:lnSpc>
                <a:spcPct val="100000"/>
              </a:lnSpc>
              <a:spcBef>
                <a:spcPts val="0"/>
              </a:spcBef>
              <a:spcAft>
                <a:spcPts val="0"/>
              </a:spcAft>
              <a:buClr>
                <a:srgbClr val="F2F2F2"/>
              </a:buClr>
              <a:buSzPts val="1600"/>
              <a:buFont typeface="Times New Roman"/>
              <a:buChar char="●"/>
            </a:pPr>
            <a:r>
              <a:rPr lang="en" sz="1600" b="0" i="0" u="none" strike="noStrike" cap="none">
                <a:solidFill>
                  <a:srgbClr val="F2F2F2"/>
                </a:solidFill>
                <a:latin typeface="Times New Roman"/>
                <a:ea typeface="Times New Roman"/>
                <a:cs typeface="Times New Roman"/>
                <a:sym typeface="Times New Roman"/>
              </a:rPr>
              <a:t>Analyzing and identify dangerous truck drivers</a:t>
            </a:r>
            <a:endParaRPr sz="1600" b="0" i="0" u="none" strike="noStrike" cap="none">
              <a:solidFill>
                <a:srgbClr val="F2F2F2"/>
              </a:solidFill>
              <a:latin typeface="Arial"/>
              <a:ea typeface="Arial"/>
              <a:cs typeface="Arial"/>
              <a:sym typeface="Arial"/>
            </a:endParaRPr>
          </a:p>
          <a:p>
            <a:pPr marL="457200" marR="0" lvl="0" indent="-330200" algn="just" rtl="0">
              <a:lnSpc>
                <a:spcPct val="100000"/>
              </a:lnSpc>
              <a:spcBef>
                <a:spcPts val="0"/>
              </a:spcBef>
              <a:spcAft>
                <a:spcPts val="0"/>
              </a:spcAft>
              <a:buClr>
                <a:srgbClr val="F2F2F2"/>
              </a:buClr>
              <a:buSzPts val="1600"/>
              <a:buFont typeface="Times New Roman"/>
              <a:buChar char="●"/>
            </a:pPr>
            <a:r>
              <a:rPr lang="en" sz="1600" b="0" i="0" u="none" strike="noStrike" cap="none">
                <a:solidFill>
                  <a:srgbClr val="F2F2F2"/>
                </a:solidFill>
                <a:latin typeface="Times New Roman"/>
                <a:ea typeface="Times New Roman"/>
                <a:cs typeface="Times New Roman"/>
                <a:sym typeface="Times New Roman"/>
              </a:rPr>
              <a:t>Highlighting drivers with risk factor greater than or equal to 7.0</a:t>
            </a:r>
            <a:endParaRPr sz="2900" b="1" i="1" u="none" strike="noStrike" cap="none">
              <a:solidFill>
                <a:srgbClr val="F2F2F2"/>
              </a:solidFill>
              <a:latin typeface="Times New Roman"/>
              <a:ea typeface="Times New Roman"/>
              <a:cs typeface="Times New Roman"/>
              <a:sym typeface="Times New Roman"/>
            </a:endParaRPr>
          </a:p>
          <a:p>
            <a:pPr marL="254000" marR="0" lvl="0" indent="-177800" algn="just" rtl="0">
              <a:lnSpc>
                <a:spcPct val="100000"/>
              </a:lnSpc>
              <a:spcBef>
                <a:spcPts val="800"/>
              </a:spcBef>
              <a:spcAft>
                <a:spcPts val="0"/>
              </a:spcAft>
              <a:buNone/>
            </a:pPr>
            <a:endParaRPr sz="1500" b="0" i="0" u="none" strike="noStrike" cap="none">
              <a:solidFill>
                <a:srgbClr val="F2F2F2"/>
              </a:solidFill>
              <a:latin typeface="Arial"/>
              <a:ea typeface="Arial"/>
              <a:cs typeface="Arial"/>
              <a:sym typeface="Arial"/>
            </a:endParaRPr>
          </a:p>
        </p:txBody>
      </p:sp>
      <p:pic>
        <p:nvPicPr>
          <p:cNvPr id="560" name="Google Shape;560;p35"/>
          <p:cNvPicPr preferRelativeResize="0"/>
          <p:nvPr/>
        </p:nvPicPr>
        <p:blipFill>
          <a:blip r:embed="rId3">
            <a:alphaModFix/>
          </a:blip>
          <a:stretch>
            <a:fillRect/>
          </a:stretch>
        </p:blipFill>
        <p:spPr>
          <a:xfrm>
            <a:off x="5804325" y="1785950"/>
            <a:ext cx="2571725" cy="192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6"/>
          <p:cNvSpPr txBox="1">
            <a:spLocks noGrp="1"/>
          </p:cNvSpPr>
          <p:nvPr>
            <p:ph type="title"/>
          </p:nvPr>
        </p:nvSpPr>
        <p:spPr>
          <a:xfrm>
            <a:off x="393990" y="656526"/>
            <a:ext cx="6571200" cy="530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lt2"/>
              </a:buClr>
              <a:buSzPts val="2700"/>
              <a:buFont typeface="Century Gothic"/>
              <a:buNone/>
            </a:pPr>
            <a:r>
              <a:rPr lang="en" b="1">
                <a:latin typeface="Times New Roman"/>
                <a:ea typeface="Times New Roman"/>
                <a:cs typeface="Times New Roman"/>
                <a:sym typeface="Times New Roman"/>
              </a:rPr>
              <a:t>Process Flow</a:t>
            </a:r>
            <a:endParaRPr b="1">
              <a:latin typeface="Times New Roman"/>
              <a:ea typeface="Times New Roman"/>
              <a:cs typeface="Times New Roman"/>
              <a:sym typeface="Times New Roman"/>
            </a:endParaRPr>
          </a:p>
        </p:txBody>
      </p:sp>
      <p:pic>
        <p:nvPicPr>
          <p:cNvPr id="566" name="Google Shape;566;p36"/>
          <p:cNvPicPr preferRelativeResize="0"/>
          <p:nvPr/>
        </p:nvPicPr>
        <p:blipFill rotWithShape="1">
          <a:blip r:embed="rId3">
            <a:alphaModFix/>
          </a:blip>
          <a:srcRect/>
          <a:stretch/>
        </p:blipFill>
        <p:spPr>
          <a:xfrm>
            <a:off x="1125561" y="1753123"/>
            <a:ext cx="770438" cy="513625"/>
          </a:xfrm>
          <a:prstGeom prst="rect">
            <a:avLst/>
          </a:prstGeom>
          <a:noFill/>
          <a:ln>
            <a:noFill/>
          </a:ln>
        </p:spPr>
      </p:pic>
      <p:pic>
        <p:nvPicPr>
          <p:cNvPr id="567" name="Google Shape;567;p36"/>
          <p:cNvPicPr preferRelativeResize="0"/>
          <p:nvPr/>
        </p:nvPicPr>
        <p:blipFill rotWithShape="1">
          <a:blip r:embed="rId4">
            <a:alphaModFix/>
          </a:blip>
          <a:srcRect/>
          <a:stretch/>
        </p:blipFill>
        <p:spPr>
          <a:xfrm>
            <a:off x="1125561" y="2833259"/>
            <a:ext cx="715819" cy="763744"/>
          </a:xfrm>
          <a:prstGeom prst="rect">
            <a:avLst/>
          </a:prstGeom>
          <a:noFill/>
          <a:ln>
            <a:noFill/>
          </a:ln>
        </p:spPr>
      </p:pic>
      <p:pic>
        <p:nvPicPr>
          <p:cNvPr id="568" name="Google Shape;568;p36"/>
          <p:cNvPicPr preferRelativeResize="0"/>
          <p:nvPr/>
        </p:nvPicPr>
        <p:blipFill rotWithShape="1">
          <a:blip r:embed="rId5">
            <a:alphaModFix/>
          </a:blip>
          <a:srcRect/>
          <a:stretch/>
        </p:blipFill>
        <p:spPr>
          <a:xfrm>
            <a:off x="1060713" y="3984809"/>
            <a:ext cx="828038" cy="759280"/>
          </a:xfrm>
          <a:prstGeom prst="rect">
            <a:avLst/>
          </a:prstGeom>
          <a:noFill/>
          <a:ln>
            <a:noFill/>
          </a:ln>
        </p:spPr>
      </p:pic>
      <p:pic>
        <p:nvPicPr>
          <p:cNvPr id="569" name="Google Shape;569;p36"/>
          <p:cNvPicPr preferRelativeResize="0"/>
          <p:nvPr/>
        </p:nvPicPr>
        <p:blipFill rotWithShape="1">
          <a:blip r:embed="rId6">
            <a:alphaModFix/>
          </a:blip>
          <a:srcRect/>
          <a:stretch/>
        </p:blipFill>
        <p:spPr>
          <a:xfrm>
            <a:off x="7317248" y="1705875"/>
            <a:ext cx="1573476" cy="1251900"/>
          </a:xfrm>
          <a:prstGeom prst="rect">
            <a:avLst/>
          </a:prstGeom>
          <a:noFill/>
          <a:ln>
            <a:noFill/>
          </a:ln>
        </p:spPr>
      </p:pic>
      <p:pic>
        <p:nvPicPr>
          <p:cNvPr id="570" name="Google Shape;570;p36"/>
          <p:cNvPicPr preferRelativeResize="0"/>
          <p:nvPr/>
        </p:nvPicPr>
        <p:blipFill rotWithShape="1">
          <a:blip r:embed="rId7">
            <a:alphaModFix/>
          </a:blip>
          <a:srcRect/>
          <a:stretch/>
        </p:blipFill>
        <p:spPr>
          <a:xfrm>
            <a:off x="4163907" y="3839717"/>
            <a:ext cx="661200" cy="845638"/>
          </a:xfrm>
          <a:prstGeom prst="rect">
            <a:avLst/>
          </a:prstGeom>
          <a:noFill/>
          <a:ln>
            <a:noFill/>
          </a:ln>
        </p:spPr>
      </p:pic>
      <p:sp>
        <p:nvSpPr>
          <p:cNvPr id="571" name="Google Shape;571;p36"/>
          <p:cNvSpPr txBox="1"/>
          <p:nvPr/>
        </p:nvSpPr>
        <p:spPr>
          <a:xfrm>
            <a:off x="4238919" y="3932951"/>
            <a:ext cx="556346" cy="3100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1400"/>
              <a:buFont typeface="Nunito"/>
              <a:buNone/>
            </a:pPr>
            <a:r>
              <a:rPr lang="en" sz="1400" b="0" i="0" u="none" strike="noStrike" cap="none">
                <a:solidFill>
                  <a:schemeClr val="dk1"/>
                </a:solidFill>
                <a:latin typeface="Nunito"/>
                <a:ea typeface="Nunito"/>
                <a:cs typeface="Nunito"/>
                <a:sym typeface="Nunito"/>
              </a:rPr>
              <a:t>Hive</a:t>
            </a:r>
            <a:endParaRPr sz="1400" b="0" i="0" u="none" strike="noStrike" cap="none">
              <a:solidFill>
                <a:schemeClr val="dk1"/>
              </a:solidFill>
              <a:latin typeface="Nunito"/>
              <a:ea typeface="Nunito"/>
              <a:cs typeface="Nunito"/>
              <a:sym typeface="Nunito"/>
            </a:endParaRPr>
          </a:p>
        </p:txBody>
      </p:sp>
      <p:sp>
        <p:nvSpPr>
          <p:cNvPr id="572" name="Google Shape;572;p36"/>
          <p:cNvSpPr txBox="1"/>
          <p:nvPr/>
        </p:nvSpPr>
        <p:spPr>
          <a:xfrm>
            <a:off x="4154588" y="4127515"/>
            <a:ext cx="661199" cy="2686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1400"/>
              <a:buFont typeface="Nunito"/>
              <a:buNone/>
            </a:pPr>
            <a:r>
              <a:rPr lang="en" sz="1400" b="0" i="0" u="none" strike="noStrike" cap="none">
                <a:solidFill>
                  <a:schemeClr val="dk1"/>
                </a:solidFill>
                <a:latin typeface="Nunito"/>
                <a:ea typeface="Nunito"/>
                <a:cs typeface="Nunito"/>
                <a:sym typeface="Nunito"/>
              </a:rPr>
              <a:t>Impala</a:t>
            </a:r>
            <a:endParaRPr sz="1400" b="0" i="0" u="none" strike="noStrike" cap="none">
              <a:solidFill>
                <a:schemeClr val="dk1"/>
              </a:solidFill>
              <a:latin typeface="Nunito"/>
              <a:ea typeface="Nunito"/>
              <a:cs typeface="Nunito"/>
              <a:sym typeface="Nunito"/>
            </a:endParaRPr>
          </a:p>
        </p:txBody>
      </p:sp>
      <p:sp>
        <p:nvSpPr>
          <p:cNvPr id="573" name="Google Shape;573;p36"/>
          <p:cNvSpPr txBox="1"/>
          <p:nvPr/>
        </p:nvSpPr>
        <p:spPr>
          <a:xfrm>
            <a:off x="4285012" y="4389311"/>
            <a:ext cx="661199" cy="2686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1400"/>
              <a:buFont typeface="Nunito"/>
              <a:buNone/>
            </a:pPr>
            <a:r>
              <a:rPr lang="en" sz="1400" b="0" i="0" u="none" strike="noStrike" cap="none">
                <a:solidFill>
                  <a:schemeClr val="dk1"/>
                </a:solidFill>
                <a:latin typeface="Nunito"/>
                <a:ea typeface="Nunito"/>
                <a:cs typeface="Nunito"/>
                <a:sym typeface="Nunito"/>
              </a:rPr>
              <a:t>Pig</a:t>
            </a:r>
            <a:endParaRPr sz="1400" b="0" i="0" u="none" strike="noStrike" cap="none">
              <a:solidFill>
                <a:schemeClr val="dk1"/>
              </a:solidFill>
              <a:latin typeface="Nunito"/>
              <a:ea typeface="Nunito"/>
              <a:cs typeface="Nunito"/>
              <a:sym typeface="Nunito"/>
            </a:endParaRPr>
          </a:p>
        </p:txBody>
      </p:sp>
      <p:pic>
        <p:nvPicPr>
          <p:cNvPr id="574" name="Google Shape;574;p36"/>
          <p:cNvPicPr preferRelativeResize="0"/>
          <p:nvPr/>
        </p:nvPicPr>
        <p:blipFill rotWithShape="1">
          <a:blip r:embed="rId8">
            <a:alphaModFix/>
          </a:blip>
          <a:srcRect/>
          <a:stretch/>
        </p:blipFill>
        <p:spPr>
          <a:xfrm>
            <a:off x="4251163" y="1910215"/>
            <a:ext cx="564075" cy="596571"/>
          </a:xfrm>
          <a:prstGeom prst="rect">
            <a:avLst/>
          </a:prstGeom>
          <a:noFill/>
          <a:ln>
            <a:noFill/>
          </a:ln>
        </p:spPr>
      </p:pic>
      <p:pic>
        <p:nvPicPr>
          <p:cNvPr id="575" name="Google Shape;575;p36"/>
          <p:cNvPicPr preferRelativeResize="0"/>
          <p:nvPr/>
        </p:nvPicPr>
        <p:blipFill rotWithShape="1">
          <a:blip r:embed="rId9">
            <a:alphaModFix/>
          </a:blip>
          <a:srcRect/>
          <a:stretch/>
        </p:blipFill>
        <p:spPr>
          <a:xfrm>
            <a:off x="6781896" y="3821313"/>
            <a:ext cx="1128694" cy="1128694"/>
          </a:xfrm>
          <a:prstGeom prst="rect">
            <a:avLst/>
          </a:prstGeom>
          <a:noFill/>
          <a:ln>
            <a:noFill/>
          </a:ln>
        </p:spPr>
      </p:pic>
      <p:sp>
        <p:nvSpPr>
          <p:cNvPr id="576" name="Google Shape;576;p36"/>
          <p:cNvSpPr/>
          <p:nvPr/>
        </p:nvSpPr>
        <p:spPr>
          <a:xfrm>
            <a:off x="1979080" y="4266502"/>
            <a:ext cx="2018250" cy="210825"/>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entury Gothic"/>
              <a:buNone/>
            </a:pPr>
            <a:endParaRPr sz="1400" b="0" i="0" u="none" strike="noStrike" cap="none">
              <a:solidFill>
                <a:schemeClr val="dk1"/>
              </a:solidFill>
              <a:latin typeface="Century Gothic"/>
              <a:ea typeface="Century Gothic"/>
              <a:cs typeface="Century Gothic"/>
              <a:sym typeface="Century Gothic"/>
            </a:endParaRPr>
          </a:p>
        </p:txBody>
      </p:sp>
      <p:sp>
        <p:nvSpPr>
          <p:cNvPr id="577" name="Google Shape;577;p36"/>
          <p:cNvSpPr/>
          <p:nvPr/>
        </p:nvSpPr>
        <p:spPr>
          <a:xfrm>
            <a:off x="5193081" y="4272336"/>
            <a:ext cx="1128600" cy="210825"/>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entury Gothic"/>
              <a:buNone/>
            </a:pPr>
            <a:endParaRPr sz="1400" b="0" i="0" u="none" strike="noStrike" cap="none">
              <a:solidFill>
                <a:schemeClr val="dk1"/>
              </a:solidFill>
              <a:latin typeface="Century Gothic"/>
              <a:ea typeface="Century Gothic"/>
              <a:cs typeface="Century Gothic"/>
              <a:sym typeface="Century Gothic"/>
            </a:endParaRPr>
          </a:p>
        </p:txBody>
      </p:sp>
      <p:sp>
        <p:nvSpPr>
          <p:cNvPr id="578" name="Google Shape;578;p36"/>
          <p:cNvSpPr/>
          <p:nvPr/>
        </p:nvSpPr>
        <p:spPr>
          <a:xfrm>
            <a:off x="1895999" y="3065687"/>
            <a:ext cx="1000800" cy="210825"/>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entury Gothic"/>
              <a:buNone/>
            </a:pPr>
            <a:endParaRPr sz="1400" b="0" i="0" u="none" strike="noStrike" cap="none">
              <a:solidFill>
                <a:schemeClr val="dk1"/>
              </a:solidFill>
              <a:latin typeface="Century Gothic"/>
              <a:ea typeface="Century Gothic"/>
              <a:cs typeface="Century Gothic"/>
              <a:sym typeface="Century Gothic"/>
            </a:endParaRPr>
          </a:p>
        </p:txBody>
      </p:sp>
      <p:sp>
        <p:nvSpPr>
          <p:cNvPr id="579" name="Google Shape;579;p36"/>
          <p:cNvSpPr/>
          <p:nvPr/>
        </p:nvSpPr>
        <p:spPr>
          <a:xfrm rot="5400000">
            <a:off x="3936571" y="3086386"/>
            <a:ext cx="1150875" cy="210825"/>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entury Gothic"/>
              <a:buNone/>
            </a:pPr>
            <a:endParaRPr sz="1400" b="0" i="0" u="none" strike="noStrike" cap="none">
              <a:solidFill>
                <a:schemeClr val="dk1"/>
              </a:solidFill>
              <a:latin typeface="Century Gothic"/>
              <a:ea typeface="Century Gothic"/>
              <a:cs typeface="Century Gothic"/>
              <a:sym typeface="Century Gothic"/>
            </a:endParaRPr>
          </a:p>
        </p:txBody>
      </p:sp>
      <p:sp>
        <p:nvSpPr>
          <p:cNvPr id="580" name="Google Shape;580;p36"/>
          <p:cNvSpPr/>
          <p:nvPr/>
        </p:nvSpPr>
        <p:spPr>
          <a:xfrm rot="5400000">
            <a:off x="1315086" y="2444683"/>
            <a:ext cx="376425" cy="210825"/>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entury Gothic"/>
              <a:buNone/>
            </a:pPr>
            <a:endParaRPr sz="1400" b="0" i="0" u="none" strike="noStrike" cap="none">
              <a:solidFill>
                <a:schemeClr val="dk1"/>
              </a:solidFill>
              <a:latin typeface="Century Gothic"/>
              <a:ea typeface="Century Gothic"/>
              <a:cs typeface="Century Gothic"/>
              <a:sym typeface="Century Gothic"/>
            </a:endParaRPr>
          </a:p>
        </p:txBody>
      </p:sp>
      <p:sp>
        <p:nvSpPr>
          <p:cNvPr id="581" name="Google Shape;581;p36"/>
          <p:cNvSpPr/>
          <p:nvPr/>
        </p:nvSpPr>
        <p:spPr>
          <a:xfrm rot="5400000">
            <a:off x="1333199" y="3661823"/>
            <a:ext cx="340200" cy="210825"/>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entury Gothic"/>
              <a:buNone/>
            </a:pPr>
            <a:endParaRPr sz="1400" b="0" i="0" u="none" strike="noStrike" cap="none">
              <a:solidFill>
                <a:schemeClr val="dk1"/>
              </a:solidFill>
              <a:latin typeface="Century Gothic"/>
              <a:ea typeface="Century Gothic"/>
              <a:cs typeface="Century Gothic"/>
              <a:sym typeface="Century Gothic"/>
            </a:endParaRPr>
          </a:p>
        </p:txBody>
      </p:sp>
      <p:sp>
        <p:nvSpPr>
          <p:cNvPr id="582" name="Google Shape;582;p36"/>
          <p:cNvSpPr/>
          <p:nvPr/>
        </p:nvSpPr>
        <p:spPr>
          <a:xfrm rot="-5400000">
            <a:off x="6968889" y="3284129"/>
            <a:ext cx="769050" cy="210825"/>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Century Gothic"/>
              <a:buNone/>
            </a:pPr>
            <a:endParaRPr sz="1400" b="0" i="0" u="none" strike="noStrike" cap="none">
              <a:solidFill>
                <a:schemeClr val="dk1"/>
              </a:solidFill>
              <a:latin typeface="Century Gothic"/>
              <a:ea typeface="Century Gothic"/>
              <a:cs typeface="Century Gothic"/>
              <a:sym typeface="Century Gothic"/>
            </a:endParaRPr>
          </a:p>
        </p:txBody>
      </p:sp>
      <p:sp>
        <p:nvSpPr>
          <p:cNvPr id="583" name="Google Shape;583;p36"/>
          <p:cNvSpPr txBox="1"/>
          <p:nvPr/>
        </p:nvSpPr>
        <p:spPr>
          <a:xfrm>
            <a:off x="538236" y="2341203"/>
            <a:ext cx="744300" cy="3100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800"/>
              <a:buFont typeface="Nunito"/>
              <a:buNone/>
            </a:pPr>
            <a:r>
              <a:rPr lang="en" sz="800" b="1" i="0" u="none" strike="noStrike" cap="none">
                <a:solidFill>
                  <a:schemeClr val="dk1"/>
                </a:solidFill>
                <a:latin typeface="Nunito"/>
                <a:ea typeface="Nunito"/>
                <a:cs typeface="Nunito"/>
                <a:sym typeface="Nunito"/>
              </a:rPr>
              <a:t>Download the data</a:t>
            </a:r>
            <a:endParaRPr sz="800" b="1" i="0" u="none" strike="noStrike" cap="none">
              <a:solidFill>
                <a:schemeClr val="dk1"/>
              </a:solidFill>
              <a:latin typeface="Nunito"/>
              <a:ea typeface="Nunito"/>
              <a:cs typeface="Nunito"/>
              <a:sym typeface="Nunito"/>
            </a:endParaRPr>
          </a:p>
        </p:txBody>
      </p:sp>
      <p:sp>
        <p:nvSpPr>
          <p:cNvPr id="584" name="Google Shape;584;p36"/>
          <p:cNvSpPr txBox="1"/>
          <p:nvPr/>
        </p:nvSpPr>
        <p:spPr>
          <a:xfrm>
            <a:off x="394011" y="3486932"/>
            <a:ext cx="888525" cy="596475"/>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800"/>
              <a:buFont typeface="Nunito"/>
              <a:buNone/>
            </a:pPr>
            <a:r>
              <a:rPr lang="en" sz="800" b="1" i="0" u="none" strike="noStrike" cap="none">
                <a:solidFill>
                  <a:schemeClr val="dk1"/>
                </a:solidFill>
                <a:latin typeface="Nunito"/>
                <a:ea typeface="Nunito"/>
                <a:cs typeface="Nunito"/>
                <a:sym typeface="Nunito"/>
              </a:rPr>
              <a:t>Move files from local system to HDFS using SCP command</a:t>
            </a:r>
            <a:endParaRPr sz="800" b="1" i="0" u="none" strike="noStrike" cap="none">
              <a:solidFill>
                <a:schemeClr val="dk1"/>
              </a:solidFill>
              <a:latin typeface="Nunito"/>
              <a:ea typeface="Nunito"/>
              <a:cs typeface="Nunito"/>
              <a:sym typeface="Nunito"/>
            </a:endParaRPr>
          </a:p>
        </p:txBody>
      </p:sp>
      <p:sp>
        <p:nvSpPr>
          <p:cNvPr id="585" name="Google Shape;585;p36"/>
          <p:cNvSpPr txBox="1"/>
          <p:nvPr/>
        </p:nvSpPr>
        <p:spPr>
          <a:xfrm>
            <a:off x="1090555" y="4595392"/>
            <a:ext cx="888525" cy="210825"/>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800"/>
              <a:buFont typeface="Nunito"/>
              <a:buNone/>
            </a:pPr>
            <a:r>
              <a:rPr lang="en" sz="800" b="0" i="0" u="none" strike="noStrike" cap="none">
                <a:solidFill>
                  <a:schemeClr val="dk1"/>
                </a:solidFill>
                <a:latin typeface="Nunito"/>
                <a:ea typeface="Nunito"/>
                <a:cs typeface="Nunito"/>
                <a:sym typeface="Nunito"/>
              </a:rPr>
              <a:t>Cloudera Server</a:t>
            </a:r>
            <a:endParaRPr sz="800" b="0" i="0" u="none" strike="noStrike" cap="none">
              <a:solidFill>
                <a:schemeClr val="dk1"/>
              </a:solidFill>
              <a:latin typeface="Nunito"/>
              <a:ea typeface="Nunito"/>
              <a:cs typeface="Nunito"/>
              <a:sym typeface="Nunito"/>
            </a:endParaRPr>
          </a:p>
        </p:txBody>
      </p:sp>
      <p:sp>
        <p:nvSpPr>
          <p:cNvPr id="586" name="Google Shape;586;p36"/>
          <p:cNvSpPr txBox="1"/>
          <p:nvPr/>
        </p:nvSpPr>
        <p:spPr>
          <a:xfrm>
            <a:off x="2506966" y="3915434"/>
            <a:ext cx="1389150" cy="3100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800"/>
              <a:buFont typeface="Nunito"/>
              <a:buNone/>
            </a:pPr>
            <a:r>
              <a:rPr lang="en" sz="800" b="1" i="0" u="none" strike="noStrike" cap="none">
                <a:solidFill>
                  <a:schemeClr val="dk1"/>
                </a:solidFill>
                <a:latin typeface="Nunito"/>
                <a:ea typeface="Nunito"/>
                <a:cs typeface="Nunito"/>
                <a:sym typeface="Nunito"/>
              </a:rPr>
              <a:t>Create tables in Hive writing Hive queries</a:t>
            </a:r>
            <a:endParaRPr sz="800" b="1" i="0" u="none" strike="noStrike" cap="none">
              <a:solidFill>
                <a:schemeClr val="dk1"/>
              </a:solidFill>
              <a:latin typeface="Nunito"/>
              <a:ea typeface="Nunito"/>
              <a:cs typeface="Nunito"/>
              <a:sym typeface="Nunito"/>
            </a:endParaRPr>
          </a:p>
        </p:txBody>
      </p:sp>
      <p:sp>
        <p:nvSpPr>
          <p:cNvPr id="587" name="Google Shape;587;p36"/>
          <p:cNvSpPr txBox="1"/>
          <p:nvPr/>
        </p:nvSpPr>
        <p:spPr>
          <a:xfrm>
            <a:off x="3827025" y="4739999"/>
            <a:ext cx="1830825" cy="3100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800"/>
              <a:buFont typeface="Nunito"/>
              <a:buNone/>
            </a:pPr>
            <a:r>
              <a:rPr lang="en" sz="800" b="1" i="0" u="none" strike="noStrike" cap="none">
                <a:solidFill>
                  <a:schemeClr val="dk1"/>
                </a:solidFill>
                <a:latin typeface="Nunito"/>
                <a:ea typeface="Nunito"/>
                <a:cs typeface="Nunito"/>
                <a:sym typeface="Nunito"/>
              </a:rPr>
              <a:t>Import data in Impala using LOAD DATA INPATH command</a:t>
            </a:r>
            <a:endParaRPr sz="800" b="1" i="0" u="none" strike="noStrike" cap="none">
              <a:solidFill>
                <a:schemeClr val="dk1"/>
              </a:solidFill>
              <a:latin typeface="Nunito"/>
              <a:ea typeface="Nunito"/>
              <a:cs typeface="Nunito"/>
              <a:sym typeface="Nunito"/>
            </a:endParaRPr>
          </a:p>
        </p:txBody>
      </p:sp>
      <p:sp>
        <p:nvSpPr>
          <p:cNvPr id="588" name="Google Shape;588;p36"/>
          <p:cNvSpPr txBox="1"/>
          <p:nvPr/>
        </p:nvSpPr>
        <p:spPr>
          <a:xfrm>
            <a:off x="5143738" y="3743673"/>
            <a:ext cx="1237275" cy="446625"/>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800"/>
              <a:buFont typeface="Nunito"/>
              <a:buNone/>
            </a:pPr>
            <a:r>
              <a:rPr lang="en" sz="800" b="1" i="0" u="none" strike="noStrike" cap="none">
                <a:solidFill>
                  <a:schemeClr val="dk1"/>
                </a:solidFill>
                <a:latin typeface="Nunito"/>
                <a:ea typeface="Nunito"/>
                <a:cs typeface="Nunito"/>
                <a:sym typeface="Nunito"/>
              </a:rPr>
              <a:t>Import data into Tableau using Impala JDBC driver</a:t>
            </a:r>
            <a:endParaRPr sz="800" b="1" i="0" u="none" strike="noStrike" cap="none">
              <a:solidFill>
                <a:schemeClr val="dk1"/>
              </a:solidFill>
              <a:latin typeface="Nunito"/>
              <a:ea typeface="Nunito"/>
              <a:cs typeface="Nunito"/>
              <a:sym typeface="Nunito"/>
            </a:endParaRPr>
          </a:p>
        </p:txBody>
      </p:sp>
      <p:sp>
        <p:nvSpPr>
          <p:cNvPr id="589" name="Google Shape;589;p36"/>
          <p:cNvSpPr txBox="1"/>
          <p:nvPr/>
        </p:nvSpPr>
        <p:spPr>
          <a:xfrm>
            <a:off x="7746114" y="3043600"/>
            <a:ext cx="715725" cy="670725"/>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800"/>
              <a:buFont typeface="Nunito"/>
              <a:buNone/>
            </a:pPr>
            <a:r>
              <a:rPr lang="en" sz="800" b="1" i="0" u="none" strike="noStrike" cap="none">
                <a:solidFill>
                  <a:schemeClr val="dk1"/>
                </a:solidFill>
                <a:latin typeface="Nunito"/>
                <a:ea typeface="Nunito"/>
                <a:cs typeface="Nunito"/>
                <a:sym typeface="Nunito"/>
              </a:rPr>
              <a:t>Create an interactive visualization dashboards in Tableau</a:t>
            </a:r>
            <a:endParaRPr sz="800" b="1" i="0" u="none" strike="noStrike" cap="none">
              <a:solidFill>
                <a:schemeClr val="dk1"/>
              </a:solidFill>
              <a:latin typeface="Nunito"/>
              <a:ea typeface="Nunito"/>
              <a:cs typeface="Nunito"/>
              <a:sym typeface="Nunito"/>
            </a:endParaRPr>
          </a:p>
        </p:txBody>
      </p:sp>
      <p:sp>
        <p:nvSpPr>
          <p:cNvPr id="590" name="Google Shape;590;p36"/>
          <p:cNvSpPr txBox="1"/>
          <p:nvPr/>
        </p:nvSpPr>
        <p:spPr>
          <a:xfrm>
            <a:off x="1979080" y="2604347"/>
            <a:ext cx="955200" cy="3696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800"/>
              <a:buFont typeface="Nunito"/>
              <a:buNone/>
            </a:pPr>
            <a:r>
              <a:rPr lang="en" sz="800" b="1" i="0" u="none" strike="noStrike" cap="none">
                <a:solidFill>
                  <a:schemeClr val="dk1"/>
                </a:solidFill>
                <a:latin typeface="Nunito"/>
                <a:ea typeface="Nunito"/>
                <a:cs typeface="Nunito"/>
                <a:sym typeface="Nunito"/>
              </a:rPr>
              <a:t>Performing Exploratory Data Analysis</a:t>
            </a:r>
            <a:endParaRPr sz="800" b="1" i="0" u="none" strike="noStrike" cap="none">
              <a:solidFill>
                <a:schemeClr val="dk1"/>
              </a:solidFill>
              <a:latin typeface="Nunito"/>
              <a:ea typeface="Nunito"/>
              <a:cs typeface="Nunito"/>
              <a:sym typeface="Nunito"/>
            </a:endParaRPr>
          </a:p>
        </p:txBody>
      </p:sp>
      <p:sp>
        <p:nvSpPr>
          <p:cNvPr id="591" name="Google Shape;591;p36"/>
          <p:cNvSpPr txBox="1"/>
          <p:nvPr/>
        </p:nvSpPr>
        <p:spPr>
          <a:xfrm>
            <a:off x="4825107" y="2717786"/>
            <a:ext cx="770400" cy="7690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dk1"/>
              </a:buClr>
              <a:buSzPts val="800"/>
              <a:buFont typeface="Nunito"/>
              <a:buNone/>
            </a:pPr>
            <a:r>
              <a:rPr lang="en" sz="800" b="1" i="0" u="none" strike="noStrike" cap="none">
                <a:solidFill>
                  <a:schemeClr val="dk1"/>
                </a:solidFill>
                <a:latin typeface="Nunito"/>
                <a:ea typeface="Nunito"/>
                <a:cs typeface="Nunito"/>
                <a:sym typeface="Nunito"/>
              </a:rPr>
              <a:t>Trucks and Geolocation CSV files loaded into HDFS as tables</a:t>
            </a:r>
            <a:endParaRPr sz="800" b="1" i="0" u="none" strike="noStrike" cap="none">
              <a:solidFill>
                <a:schemeClr val="dk1"/>
              </a:solidFill>
              <a:latin typeface="Nunito"/>
              <a:ea typeface="Nunito"/>
              <a:cs typeface="Nunito"/>
              <a:sym typeface="Nunito"/>
            </a:endParaRPr>
          </a:p>
        </p:txBody>
      </p:sp>
      <p:pic>
        <p:nvPicPr>
          <p:cNvPr id="592" name="Google Shape;592;p36"/>
          <p:cNvPicPr preferRelativeResize="0"/>
          <p:nvPr/>
        </p:nvPicPr>
        <p:blipFill rotWithShape="1">
          <a:blip r:embed="rId10">
            <a:alphaModFix/>
          </a:blip>
          <a:srcRect/>
          <a:stretch/>
        </p:blipFill>
        <p:spPr>
          <a:xfrm>
            <a:off x="3020933" y="2843792"/>
            <a:ext cx="828013" cy="535171"/>
          </a:xfrm>
          <a:prstGeom prst="rect">
            <a:avLst/>
          </a:prstGeom>
          <a:noFill/>
          <a:ln>
            <a:noFill/>
          </a:ln>
        </p:spPr>
      </p:pic>
      <p:pic>
        <p:nvPicPr>
          <p:cNvPr id="593" name="Google Shape;593;p36"/>
          <p:cNvPicPr preferRelativeResize="0"/>
          <p:nvPr/>
        </p:nvPicPr>
        <p:blipFill>
          <a:blip r:embed="rId11">
            <a:alphaModFix/>
          </a:blip>
          <a:stretch>
            <a:fillRect/>
          </a:stretch>
        </p:blipFill>
        <p:spPr>
          <a:xfrm>
            <a:off x="5851545" y="1865101"/>
            <a:ext cx="1209675" cy="93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37"/>
          <p:cNvSpPr txBox="1"/>
          <p:nvPr/>
        </p:nvSpPr>
        <p:spPr>
          <a:xfrm>
            <a:off x="642950" y="900125"/>
            <a:ext cx="2793900" cy="3638700"/>
          </a:xfrm>
          <a:prstGeom prst="rect">
            <a:avLst/>
          </a:prstGeom>
          <a:noFill/>
          <a:ln w="9525" cap="flat" cmpd="sng">
            <a:solidFill>
              <a:schemeClr val="lt1"/>
            </a:solidFill>
            <a:prstDash val="solid"/>
            <a:round/>
            <a:headEnd type="none" w="sm" len="sm"/>
            <a:tailEnd type="none" w="sm" len="sm"/>
          </a:ln>
        </p:spPr>
        <p:txBody>
          <a:bodyPr spcFirstLastPara="1" wrap="square" lIns="91425" tIns="45725" rIns="91425" bIns="45725" anchor="ctr" anchorCtr="0">
            <a:noAutofit/>
          </a:bodyPr>
          <a:lstStyle/>
          <a:p>
            <a:pPr marL="0" marR="0" lvl="0" indent="0" algn="l" rtl="0">
              <a:lnSpc>
                <a:spcPct val="90000"/>
              </a:lnSpc>
              <a:spcBef>
                <a:spcPts val="800"/>
              </a:spcBef>
              <a:spcAft>
                <a:spcPts val="0"/>
              </a:spcAft>
              <a:buClr>
                <a:srgbClr val="0B5394"/>
              </a:buClr>
              <a:buSzPts val="1600"/>
              <a:buFont typeface="Arial"/>
              <a:buNone/>
            </a:pPr>
            <a:endParaRPr sz="1100" b="1">
              <a:solidFill>
                <a:schemeClr val="lt1"/>
              </a:solidFill>
              <a:latin typeface="Century Gothic"/>
              <a:ea typeface="Century Gothic"/>
              <a:cs typeface="Century Gothic"/>
              <a:sym typeface="Century Gothic"/>
            </a:endParaRPr>
          </a:p>
          <a:p>
            <a:pPr marL="0" lvl="0" indent="0" algn="l" rtl="0">
              <a:lnSpc>
                <a:spcPct val="90000"/>
              </a:lnSpc>
              <a:spcBef>
                <a:spcPts val="0"/>
              </a:spcBef>
              <a:spcAft>
                <a:spcPts val="0"/>
              </a:spcAft>
              <a:buClr>
                <a:schemeClr val="dk1"/>
              </a:buClr>
              <a:buSzPts val="1100"/>
              <a:buFont typeface="Arial"/>
              <a:buNone/>
            </a:pPr>
            <a:endParaRPr sz="1600">
              <a:solidFill>
                <a:schemeClr val="lt1"/>
              </a:solidFill>
              <a:latin typeface="Times New Roman"/>
              <a:ea typeface="Times New Roman"/>
              <a:cs typeface="Times New Roman"/>
              <a:sym typeface="Times New Roman"/>
            </a:endParaRPr>
          </a:p>
          <a:p>
            <a:pPr marL="457200" lvl="0" indent="-317500" algn="l" rtl="0">
              <a:lnSpc>
                <a:spcPct val="90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DriverID A97 has a risk factor of 31.69 which is an outlier</a:t>
            </a:r>
            <a:endParaRPr>
              <a:solidFill>
                <a:schemeClr val="lt1"/>
              </a:solidFill>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a:solidFill>
                <a:schemeClr val="lt1"/>
              </a:solidFill>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a:solidFill>
                <a:schemeClr val="lt1"/>
              </a:solidFill>
              <a:latin typeface="Times New Roman"/>
              <a:ea typeface="Times New Roman"/>
              <a:cs typeface="Times New Roman"/>
              <a:sym typeface="Times New Roman"/>
            </a:endParaRPr>
          </a:p>
          <a:p>
            <a:pPr marL="457200" lvl="0" indent="-317500" algn="l" rtl="0">
              <a:lnSpc>
                <a:spcPct val="90000"/>
              </a:lnSpc>
              <a:spcBef>
                <a:spcPts val="50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To avoid skewness and to bring the Risk Factor values  between 1 - 10, the outlier is removed, and scaling is done</a:t>
            </a:r>
            <a:endParaRPr>
              <a:solidFill>
                <a:schemeClr val="lt1"/>
              </a:solidFill>
              <a:latin typeface="Times New Roman"/>
              <a:ea typeface="Times New Roman"/>
              <a:cs typeface="Times New Roman"/>
              <a:sym typeface="Times New Roman"/>
            </a:endParaRPr>
          </a:p>
          <a:p>
            <a:pPr marL="457200" lvl="0" indent="0" algn="l" rtl="0">
              <a:lnSpc>
                <a:spcPct val="90000"/>
              </a:lnSpc>
              <a:spcBef>
                <a:spcPts val="500"/>
              </a:spcBef>
              <a:spcAft>
                <a:spcPts val="0"/>
              </a:spcAft>
              <a:buNone/>
            </a:pPr>
            <a:endParaRPr>
              <a:solidFill>
                <a:schemeClr val="lt1"/>
              </a:solidFill>
              <a:latin typeface="Times New Roman"/>
              <a:ea typeface="Times New Roman"/>
              <a:cs typeface="Times New Roman"/>
              <a:sym typeface="Times New Roman"/>
            </a:endParaRPr>
          </a:p>
          <a:p>
            <a:pPr marL="457200" lvl="0" indent="0" algn="l" rtl="0">
              <a:lnSpc>
                <a:spcPct val="90000"/>
              </a:lnSpc>
              <a:spcBef>
                <a:spcPts val="500"/>
              </a:spcBef>
              <a:spcAft>
                <a:spcPts val="0"/>
              </a:spcAft>
              <a:buNone/>
            </a:pPr>
            <a:endParaRPr>
              <a:solidFill>
                <a:schemeClr val="lt1"/>
              </a:solidFill>
              <a:latin typeface="Times New Roman"/>
              <a:ea typeface="Times New Roman"/>
              <a:cs typeface="Times New Roman"/>
              <a:sym typeface="Times New Roman"/>
            </a:endParaRPr>
          </a:p>
          <a:p>
            <a:pPr marL="457200" lvl="0" indent="-317500" algn="l" rtl="0">
              <a:lnSpc>
                <a:spcPct val="90000"/>
              </a:lnSpc>
              <a:spcBef>
                <a:spcPts val="50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Though driver A97 is an outlier, independent in-depth analysis has been done </a:t>
            </a:r>
            <a:endParaRPr>
              <a:solidFill>
                <a:schemeClr val="lt1"/>
              </a:solidFill>
              <a:latin typeface="Times New Roman"/>
              <a:ea typeface="Times New Roman"/>
              <a:cs typeface="Times New Roman"/>
              <a:sym typeface="Times New Roman"/>
            </a:endParaRPr>
          </a:p>
          <a:p>
            <a:pPr marL="0" marR="0" lvl="0" indent="0" algn="l" rtl="0">
              <a:lnSpc>
                <a:spcPct val="90000"/>
              </a:lnSpc>
              <a:spcBef>
                <a:spcPts val="800"/>
              </a:spcBef>
              <a:spcAft>
                <a:spcPts val="0"/>
              </a:spcAft>
              <a:buClr>
                <a:srgbClr val="0B5394"/>
              </a:buClr>
              <a:buSzPts val="1600"/>
              <a:buFont typeface="Arial"/>
              <a:buNone/>
            </a:pPr>
            <a:endParaRPr b="1">
              <a:solidFill>
                <a:schemeClr val="dk1"/>
              </a:solidFill>
              <a:latin typeface="Times New Roman"/>
              <a:ea typeface="Times New Roman"/>
              <a:cs typeface="Times New Roman"/>
              <a:sym typeface="Times New Roman"/>
            </a:endParaRPr>
          </a:p>
          <a:p>
            <a:pPr marL="0" marR="0" lvl="0" indent="0" algn="l" rtl="0">
              <a:lnSpc>
                <a:spcPct val="90000"/>
              </a:lnSpc>
              <a:spcBef>
                <a:spcPts val="800"/>
              </a:spcBef>
              <a:spcAft>
                <a:spcPts val="600"/>
              </a:spcAft>
              <a:buClr>
                <a:srgbClr val="0B5394"/>
              </a:buClr>
              <a:buSzPts val="1600"/>
              <a:buFont typeface="Arial"/>
              <a:buNone/>
            </a:pPr>
            <a:endParaRPr sz="1100" b="1" i="1" u="none" strike="noStrike" cap="none">
              <a:solidFill>
                <a:schemeClr val="dk1"/>
              </a:solidFill>
              <a:latin typeface="Century Gothic"/>
              <a:ea typeface="Century Gothic"/>
              <a:cs typeface="Century Gothic"/>
              <a:sym typeface="Century Gothic"/>
            </a:endParaRPr>
          </a:p>
        </p:txBody>
      </p:sp>
      <p:sp>
        <p:nvSpPr>
          <p:cNvPr id="599" name="Google Shape;599;p37"/>
          <p:cNvSpPr txBox="1">
            <a:spLocks noGrp="1"/>
          </p:cNvSpPr>
          <p:nvPr>
            <p:ph type="title" idx="4294967295"/>
          </p:nvPr>
        </p:nvSpPr>
        <p:spPr>
          <a:xfrm>
            <a:off x="463665" y="273051"/>
            <a:ext cx="6571200" cy="530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lt2"/>
              </a:buClr>
              <a:buSzPts val="2700"/>
              <a:buFont typeface="Times New Roman"/>
              <a:buNone/>
            </a:pPr>
            <a:r>
              <a:rPr lang="en" sz="2700" b="1" i="1">
                <a:latin typeface="Times New Roman"/>
                <a:ea typeface="Times New Roman"/>
                <a:cs typeface="Times New Roman"/>
                <a:sym typeface="Times New Roman"/>
              </a:rPr>
              <a:t>Data Analysis</a:t>
            </a:r>
            <a:endParaRPr sz="1100"/>
          </a:p>
        </p:txBody>
      </p:sp>
      <p:pic>
        <p:nvPicPr>
          <p:cNvPr id="600" name="Google Shape;600;p37"/>
          <p:cNvPicPr preferRelativeResize="0"/>
          <p:nvPr/>
        </p:nvPicPr>
        <p:blipFill rotWithShape="1">
          <a:blip r:embed="rId3">
            <a:alphaModFix/>
          </a:blip>
          <a:srcRect/>
          <a:stretch/>
        </p:blipFill>
        <p:spPr>
          <a:xfrm>
            <a:off x="3653225" y="551075"/>
            <a:ext cx="2346602" cy="4078075"/>
          </a:xfrm>
          <a:prstGeom prst="rect">
            <a:avLst/>
          </a:prstGeom>
          <a:noFill/>
          <a:ln>
            <a:noFill/>
          </a:ln>
        </p:spPr>
      </p:pic>
      <p:pic>
        <p:nvPicPr>
          <p:cNvPr id="601" name="Google Shape;601;p37"/>
          <p:cNvPicPr preferRelativeResize="0"/>
          <p:nvPr/>
        </p:nvPicPr>
        <p:blipFill rotWithShape="1">
          <a:blip r:embed="rId4">
            <a:alphaModFix/>
          </a:blip>
          <a:srcRect/>
          <a:stretch/>
        </p:blipFill>
        <p:spPr>
          <a:xfrm>
            <a:off x="6391675" y="551075"/>
            <a:ext cx="2083425" cy="4078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8"/>
          <p:cNvSpPr txBox="1"/>
          <p:nvPr/>
        </p:nvSpPr>
        <p:spPr>
          <a:xfrm>
            <a:off x="257175" y="900125"/>
            <a:ext cx="2980800" cy="3109500"/>
          </a:xfrm>
          <a:prstGeom prst="rect">
            <a:avLst/>
          </a:prstGeom>
          <a:noFill/>
          <a:ln>
            <a:noFill/>
          </a:ln>
        </p:spPr>
        <p:txBody>
          <a:bodyPr spcFirstLastPara="1" wrap="square" lIns="91425" tIns="45725" rIns="91425" bIns="45725" anchor="ctr" anchorCtr="0">
            <a:noAutofit/>
          </a:bodyPr>
          <a:lstStyle/>
          <a:p>
            <a:pPr marL="0" marR="0" lvl="0" indent="0" algn="l" rtl="0">
              <a:lnSpc>
                <a:spcPct val="90000"/>
              </a:lnSpc>
              <a:spcBef>
                <a:spcPts val="800"/>
              </a:spcBef>
              <a:spcAft>
                <a:spcPts val="0"/>
              </a:spcAft>
              <a:buClr>
                <a:srgbClr val="0B5394"/>
              </a:buClr>
              <a:buSzPts val="1600"/>
              <a:buFont typeface="Arial"/>
              <a:buNone/>
            </a:pPr>
            <a:endParaRPr sz="1100" b="1">
              <a:solidFill>
                <a:schemeClr val="lt1"/>
              </a:solidFill>
              <a:latin typeface="Century Gothic"/>
              <a:ea typeface="Century Gothic"/>
              <a:cs typeface="Century Gothic"/>
              <a:sym typeface="Century Gothic"/>
            </a:endParaRPr>
          </a:p>
          <a:p>
            <a:pPr marL="0" lvl="0" indent="0" algn="just" rtl="0">
              <a:lnSpc>
                <a:spcPct val="90000"/>
              </a:lnSpc>
              <a:spcBef>
                <a:spcPts val="800"/>
              </a:spcBef>
              <a:spcAft>
                <a:spcPts val="0"/>
              </a:spcAft>
              <a:buNone/>
            </a:pPr>
            <a:endParaRPr b="1">
              <a:solidFill>
                <a:schemeClr val="lt1"/>
              </a:solidFill>
              <a:latin typeface="Times New Roman"/>
              <a:ea typeface="Times New Roman"/>
              <a:cs typeface="Times New Roman"/>
              <a:sym typeface="Times New Roman"/>
            </a:endParaRPr>
          </a:p>
          <a:p>
            <a:pPr marL="457200" lvl="0" indent="-317500" algn="just" rtl="0">
              <a:lnSpc>
                <a:spcPct val="90000"/>
              </a:lnSpc>
              <a:spcBef>
                <a:spcPts val="80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Driver A97 has avg velocity greater than most top risky drivers</a:t>
            </a:r>
            <a:endParaRPr>
              <a:solidFill>
                <a:schemeClr val="lt1"/>
              </a:solidFill>
              <a:latin typeface="Times New Roman"/>
              <a:ea typeface="Times New Roman"/>
              <a:cs typeface="Times New Roman"/>
              <a:sym typeface="Times New Roman"/>
            </a:endParaRPr>
          </a:p>
          <a:p>
            <a:pPr marL="457200" lvl="0" indent="0" algn="just" rtl="0">
              <a:lnSpc>
                <a:spcPct val="90000"/>
              </a:lnSpc>
              <a:spcBef>
                <a:spcPts val="800"/>
              </a:spcBef>
              <a:spcAft>
                <a:spcPts val="0"/>
              </a:spcAft>
              <a:buNone/>
            </a:pPr>
            <a:endParaRPr>
              <a:solidFill>
                <a:schemeClr val="lt1"/>
              </a:solidFill>
              <a:latin typeface="Times New Roman"/>
              <a:ea typeface="Times New Roman"/>
              <a:cs typeface="Times New Roman"/>
              <a:sym typeface="Times New Roman"/>
            </a:endParaRPr>
          </a:p>
          <a:p>
            <a:pPr marL="457200" lvl="0" indent="-317500" algn="just" rtl="0">
              <a:lnSpc>
                <a:spcPct val="90000"/>
              </a:lnSpc>
              <a:spcBef>
                <a:spcPts val="80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A97 did not comply with rules and has posed risk with all factors such as with speeding, lane departures etc.,</a:t>
            </a:r>
            <a:endParaRPr>
              <a:solidFill>
                <a:schemeClr val="lt1"/>
              </a:solidFill>
              <a:latin typeface="Times New Roman"/>
              <a:ea typeface="Times New Roman"/>
              <a:cs typeface="Times New Roman"/>
              <a:sym typeface="Times New Roman"/>
            </a:endParaRPr>
          </a:p>
          <a:p>
            <a:pPr marL="457200" lvl="0" indent="0" algn="just" rtl="0">
              <a:lnSpc>
                <a:spcPct val="90000"/>
              </a:lnSpc>
              <a:spcBef>
                <a:spcPts val="800"/>
              </a:spcBef>
              <a:spcAft>
                <a:spcPts val="0"/>
              </a:spcAft>
              <a:buNone/>
            </a:pPr>
            <a:endParaRPr>
              <a:solidFill>
                <a:schemeClr val="lt1"/>
              </a:solidFill>
              <a:latin typeface="Times New Roman"/>
              <a:ea typeface="Times New Roman"/>
              <a:cs typeface="Times New Roman"/>
              <a:sym typeface="Times New Roman"/>
            </a:endParaRPr>
          </a:p>
          <a:p>
            <a:pPr marL="457200" lvl="0" indent="-317500" algn="just" rtl="0">
              <a:lnSpc>
                <a:spcPct val="90000"/>
              </a:lnSpc>
              <a:spcBef>
                <a:spcPts val="80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A97 cannot be claimed as  new or inexperienced driver since he had driven around 632k miles and in many cities</a:t>
            </a:r>
            <a:endParaRPr>
              <a:solidFill>
                <a:schemeClr val="lt1"/>
              </a:solidFill>
              <a:latin typeface="Times New Roman"/>
              <a:ea typeface="Times New Roman"/>
              <a:cs typeface="Times New Roman"/>
              <a:sym typeface="Times New Roman"/>
            </a:endParaRPr>
          </a:p>
          <a:p>
            <a:pPr marL="0" lvl="0" indent="0" algn="just" rtl="0">
              <a:lnSpc>
                <a:spcPct val="90000"/>
              </a:lnSpc>
              <a:spcBef>
                <a:spcPts val="800"/>
              </a:spcBef>
              <a:spcAft>
                <a:spcPts val="0"/>
              </a:spcAft>
              <a:buNone/>
            </a:pPr>
            <a:endParaRPr sz="1700" b="1">
              <a:solidFill>
                <a:schemeClr val="lt1"/>
              </a:solidFill>
              <a:latin typeface="Times New Roman"/>
              <a:ea typeface="Times New Roman"/>
              <a:cs typeface="Times New Roman"/>
              <a:sym typeface="Times New Roman"/>
            </a:endParaRPr>
          </a:p>
          <a:p>
            <a:pPr marL="0" marR="0" lvl="0" indent="0" algn="l" rtl="0">
              <a:lnSpc>
                <a:spcPct val="90000"/>
              </a:lnSpc>
              <a:spcBef>
                <a:spcPts val="800"/>
              </a:spcBef>
              <a:spcAft>
                <a:spcPts val="0"/>
              </a:spcAft>
              <a:buClr>
                <a:srgbClr val="0B5394"/>
              </a:buClr>
              <a:buSzPts val="1600"/>
              <a:buFont typeface="Arial"/>
              <a:buNone/>
            </a:pPr>
            <a:endParaRPr sz="1100" b="1">
              <a:solidFill>
                <a:schemeClr val="dk1"/>
              </a:solidFill>
              <a:latin typeface="Century Gothic"/>
              <a:ea typeface="Century Gothic"/>
              <a:cs typeface="Century Gothic"/>
              <a:sym typeface="Century Gothic"/>
            </a:endParaRPr>
          </a:p>
          <a:p>
            <a:pPr marL="0" marR="0" lvl="0" indent="0" algn="l" rtl="0">
              <a:lnSpc>
                <a:spcPct val="90000"/>
              </a:lnSpc>
              <a:spcBef>
                <a:spcPts val="800"/>
              </a:spcBef>
              <a:spcAft>
                <a:spcPts val="600"/>
              </a:spcAft>
              <a:buClr>
                <a:srgbClr val="0B5394"/>
              </a:buClr>
              <a:buSzPts val="1600"/>
              <a:buFont typeface="Arial"/>
              <a:buNone/>
            </a:pPr>
            <a:endParaRPr sz="1100" b="1" i="1" u="none" strike="noStrike" cap="none">
              <a:solidFill>
                <a:schemeClr val="dk1"/>
              </a:solidFill>
              <a:latin typeface="Century Gothic"/>
              <a:ea typeface="Century Gothic"/>
              <a:cs typeface="Century Gothic"/>
              <a:sym typeface="Century Gothic"/>
            </a:endParaRPr>
          </a:p>
        </p:txBody>
      </p:sp>
      <p:sp>
        <p:nvSpPr>
          <p:cNvPr id="607" name="Google Shape;607;p38"/>
          <p:cNvSpPr txBox="1">
            <a:spLocks noGrp="1"/>
          </p:cNvSpPr>
          <p:nvPr>
            <p:ph type="title" idx="4294967295"/>
          </p:nvPr>
        </p:nvSpPr>
        <p:spPr>
          <a:xfrm>
            <a:off x="463665" y="273051"/>
            <a:ext cx="6571200" cy="530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lt2"/>
              </a:buClr>
              <a:buSzPts val="2700"/>
              <a:buFont typeface="Times New Roman"/>
              <a:buNone/>
            </a:pPr>
            <a:r>
              <a:rPr lang="en" b="1" i="1">
                <a:latin typeface="Times New Roman"/>
                <a:ea typeface="Times New Roman"/>
                <a:cs typeface="Times New Roman"/>
                <a:sym typeface="Times New Roman"/>
              </a:rPr>
              <a:t>Outlier</a:t>
            </a:r>
            <a:r>
              <a:rPr lang="en" sz="2700" b="1" i="1">
                <a:latin typeface="Times New Roman"/>
                <a:ea typeface="Times New Roman"/>
                <a:cs typeface="Times New Roman"/>
                <a:sym typeface="Times New Roman"/>
              </a:rPr>
              <a:t> Analysis  - Driver ID A97</a:t>
            </a:r>
            <a:endParaRPr sz="1100"/>
          </a:p>
        </p:txBody>
      </p:sp>
      <p:pic>
        <p:nvPicPr>
          <p:cNvPr id="608" name="Google Shape;608;p38"/>
          <p:cNvPicPr preferRelativeResize="0"/>
          <p:nvPr/>
        </p:nvPicPr>
        <p:blipFill rotWithShape="1">
          <a:blip r:embed="rId3">
            <a:alphaModFix/>
          </a:blip>
          <a:srcRect/>
          <a:stretch/>
        </p:blipFill>
        <p:spPr>
          <a:xfrm>
            <a:off x="3390025" y="803150"/>
            <a:ext cx="5297950" cy="3109476"/>
          </a:xfrm>
          <a:prstGeom prst="rect">
            <a:avLst/>
          </a:prstGeom>
          <a:noFill/>
          <a:ln>
            <a:noFill/>
          </a:ln>
        </p:spPr>
      </p:pic>
      <p:sp>
        <p:nvSpPr>
          <p:cNvPr id="609" name="Google Shape;609;p38"/>
          <p:cNvSpPr txBox="1"/>
          <p:nvPr/>
        </p:nvSpPr>
        <p:spPr>
          <a:xfrm>
            <a:off x="537000" y="4106600"/>
            <a:ext cx="8070000" cy="627900"/>
          </a:xfrm>
          <a:prstGeom prst="rect">
            <a:avLst/>
          </a:prstGeom>
          <a:noFill/>
          <a:ln>
            <a:noFill/>
          </a:ln>
        </p:spPr>
        <p:txBody>
          <a:bodyPr spcFirstLastPara="1" wrap="square" lIns="91425" tIns="45725" rIns="91425" bIns="45725" anchor="ctr" anchorCtr="0">
            <a:noAutofit/>
          </a:bodyPr>
          <a:lstStyle/>
          <a:p>
            <a:pPr marL="0" marR="0" lvl="0" indent="0" algn="l" rtl="0">
              <a:lnSpc>
                <a:spcPct val="90000"/>
              </a:lnSpc>
              <a:spcBef>
                <a:spcPts val="800"/>
              </a:spcBef>
              <a:spcAft>
                <a:spcPts val="0"/>
              </a:spcAft>
              <a:buClr>
                <a:srgbClr val="0B5394"/>
              </a:buClr>
              <a:buSzPts val="1600"/>
              <a:buFont typeface="Arial"/>
              <a:buNone/>
            </a:pPr>
            <a:endParaRPr sz="1100" b="1">
              <a:solidFill>
                <a:schemeClr val="lt1"/>
              </a:solidFill>
              <a:latin typeface="Century Gothic"/>
              <a:ea typeface="Century Gothic"/>
              <a:cs typeface="Century Gothic"/>
              <a:sym typeface="Century Gothic"/>
            </a:endParaRPr>
          </a:p>
          <a:p>
            <a:pPr marL="457200" lvl="0" indent="-317500" algn="just" rtl="0">
              <a:lnSpc>
                <a:spcPct val="90000"/>
              </a:lnSpc>
              <a:spcBef>
                <a:spcPts val="800"/>
              </a:spcBef>
              <a:spcAft>
                <a:spcPts val="0"/>
              </a:spcAft>
              <a:buClr>
                <a:schemeClr val="lt1"/>
              </a:buClr>
              <a:buSzPts val="1400"/>
              <a:buFont typeface="Times New Roman"/>
              <a:buChar char="●"/>
            </a:pPr>
            <a:endParaRPr>
              <a:solidFill>
                <a:schemeClr val="lt1"/>
              </a:solidFill>
              <a:latin typeface="Times New Roman"/>
              <a:ea typeface="Times New Roman"/>
              <a:cs typeface="Times New Roman"/>
              <a:sym typeface="Times New Roman"/>
            </a:endParaRPr>
          </a:p>
          <a:p>
            <a:pPr marL="0" lvl="0" indent="0" algn="just" rtl="0">
              <a:lnSpc>
                <a:spcPct val="90000"/>
              </a:lnSpc>
              <a:spcBef>
                <a:spcPts val="800"/>
              </a:spcBef>
              <a:spcAft>
                <a:spcPts val="0"/>
              </a:spcAft>
              <a:buNone/>
            </a:pPr>
            <a:r>
              <a:rPr lang="en" b="1">
                <a:solidFill>
                  <a:srgbClr val="00FF00"/>
                </a:solidFill>
                <a:latin typeface="Times New Roman"/>
                <a:ea typeface="Times New Roman"/>
                <a:cs typeface="Times New Roman"/>
                <a:sym typeface="Times New Roman"/>
              </a:rPr>
              <a:t>Recommendations:</a:t>
            </a:r>
            <a:endParaRPr>
              <a:solidFill>
                <a:srgbClr val="00FF00"/>
              </a:solidFill>
              <a:latin typeface="Times New Roman"/>
              <a:ea typeface="Times New Roman"/>
              <a:cs typeface="Times New Roman"/>
              <a:sym typeface="Times New Roman"/>
            </a:endParaRPr>
          </a:p>
          <a:p>
            <a:pPr marL="0" lvl="0" indent="0" algn="just" rtl="0">
              <a:lnSpc>
                <a:spcPct val="90000"/>
              </a:lnSpc>
              <a:spcBef>
                <a:spcPts val="800"/>
              </a:spcBef>
              <a:spcAft>
                <a:spcPts val="0"/>
              </a:spcAft>
              <a:buNone/>
            </a:pPr>
            <a:r>
              <a:rPr lang="en">
                <a:solidFill>
                  <a:schemeClr val="lt1"/>
                </a:solidFill>
                <a:latin typeface="Times New Roman"/>
                <a:ea typeface="Times New Roman"/>
                <a:cs typeface="Times New Roman"/>
                <a:sym typeface="Times New Roman"/>
              </a:rPr>
              <a:t>Thus, A97 should be given a warning once but if he still persists to be a risky driver then he should be removed from the fleet </a:t>
            </a:r>
            <a:endParaRPr>
              <a:solidFill>
                <a:schemeClr val="dk1"/>
              </a:solidFill>
              <a:latin typeface="Times New Roman"/>
              <a:ea typeface="Times New Roman"/>
              <a:cs typeface="Times New Roman"/>
              <a:sym typeface="Times New Roman"/>
            </a:endParaRPr>
          </a:p>
          <a:p>
            <a:pPr marL="0" lvl="0" indent="0" algn="just" rtl="0">
              <a:lnSpc>
                <a:spcPct val="90000"/>
              </a:lnSpc>
              <a:spcBef>
                <a:spcPts val="800"/>
              </a:spcBef>
              <a:spcAft>
                <a:spcPts val="0"/>
              </a:spcAft>
              <a:buNone/>
            </a:pPr>
            <a:endParaRPr sz="1700" b="1">
              <a:solidFill>
                <a:schemeClr val="lt1"/>
              </a:solidFill>
              <a:latin typeface="Times New Roman"/>
              <a:ea typeface="Times New Roman"/>
              <a:cs typeface="Times New Roman"/>
              <a:sym typeface="Times New Roman"/>
            </a:endParaRPr>
          </a:p>
          <a:p>
            <a:pPr marL="0" marR="0" lvl="0" indent="0" algn="l" rtl="0">
              <a:lnSpc>
                <a:spcPct val="90000"/>
              </a:lnSpc>
              <a:spcBef>
                <a:spcPts val="800"/>
              </a:spcBef>
              <a:spcAft>
                <a:spcPts val="0"/>
              </a:spcAft>
              <a:buClr>
                <a:srgbClr val="0B5394"/>
              </a:buClr>
              <a:buSzPts val="1600"/>
              <a:buFont typeface="Arial"/>
              <a:buNone/>
            </a:pPr>
            <a:endParaRPr sz="1100" b="1">
              <a:solidFill>
                <a:schemeClr val="dk1"/>
              </a:solidFill>
              <a:latin typeface="Century Gothic"/>
              <a:ea typeface="Century Gothic"/>
              <a:cs typeface="Century Gothic"/>
              <a:sym typeface="Century Gothic"/>
            </a:endParaRPr>
          </a:p>
          <a:p>
            <a:pPr marL="0" marR="0" lvl="0" indent="0" algn="l" rtl="0">
              <a:lnSpc>
                <a:spcPct val="90000"/>
              </a:lnSpc>
              <a:spcBef>
                <a:spcPts val="800"/>
              </a:spcBef>
              <a:spcAft>
                <a:spcPts val="600"/>
              </a:spcAft>
              <a:buClr>
                <a:srgbClr val="0B5394"/>
              </a:buClr>
              <a:buSzPts val="1600"/>
              <a:buFont typeface="Arial"/>
              <a:buNone/>
            </a:pPr>
            <a:endParaRPr sz="1100" b="1" i="1"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9"/>
          <p:cNvSpPr txBox="1"/>
          <p:nvPr/>
        </p:nvSpPr>
        <p:spPr>
          <a:xfrm>
            <a:off x="440775" y="572800"/>
            <a:ext cx="6502800" cy="619500"/>
          </a:xfrm>
          <a:prstGeom prst="rect">
            <a:avLst/>
          </a:prstGeom>
          <a:noFill/>
          <a:ln>
            <a:noFill/>
          </a:ln>
        </p:spPr>
        <p:txBody>
          <a:bodyPr spcFirstLastPara="1" wrap="square" lIns="91425" tIns="45725" rIns="91425" bIns="45725" anchor="ctr" anchorCtr="0">
            <a:noAutofit/>
          </a:bodyPr>
          <a:lstStyle/>
          <a:p>
            <a:pPr marL="0" marR="0" lvl="0" indent="0" algn="l" rtl="0">
              <a:lnSpc>
                <a:spcPct val="90000"/>
              </a:lnSpc>
              <a:spcBef>
                <a:spcPts val="0"/>
              </a:spcBef>
              <a:spcAft>
                <a:spcPts val="0"/>
              </a:spcAft>
              <a:buClr>
                <a:srgbClr val="000000"/>
              </a:buClr>
              <a:buSzPts val="1700"/>
              <a:buFont typeface="Arial"/>
              <a:buNone/>
            </a:pPr>
            <a:r>
              <a:rPr lang="en" sz="2700" b="1" i="1" u="none" strike="noStrike" cap="none">
                <a:solidFill>
                  <a:schemeClr val="lt1"/>
                </a:solidFill>
                <a:latin typeface="Times New Roman"/>
                <a:ea typeface="Times New Roman"/>
                <a:cs typeface="Times New Roman"/>
                <a:sym typeface="Times New Roman"/>
              </a:rPr>
              <a:t>Analysis of Drivers with</a:t>
            </a:r>
            <a:r>
              <a:rPr lang="en" sz="2700" b="1">
                <a:solidFill>
                  <a:schemeClr val="lt1"/>
                </a:solidFill>
                <a:latin typeface="Times New Roman"/>
                <a:ea typeface="Times New Roman"/>
                <a:cs typeface="Times New Roman"/>
                <a:sym typeface="Times New Roman"/>
              </a:rPr>
              <a:t> </a:t>
            </a:r>
            <a:r>
              <a:rPr lang="en" sz="2700" b="1" i="1" u="none" strike="noStrike" cap="none">
                <a:solidFill>
                  <a:schemeClr val="lt1"/>
                </a:solidFill>
                <a:latin typeface="Times New Roman"/>
                <a:ea typeface="Times New Roman"/>
                <a:cs typeface="Times New Roman"/>
                <a:sym typeface="Times New Roman"/>
              </a:rPr>
              <a:t>Risk Factor</a:t>
            </a:r>
            <a:r>
              <a:rPr lang="en" sz="2700" b="1">
                <a:solidFill>
                  <a:schemeClr val="lt1"/>
                </a:solidFill>
                <a:latin typeface="Times New Roman"/>
                <a:ea typeface="Times New Roman"/>
                <a:cs typeface="Times New Roman"/>
                <a:sym typeface="Times New Roman"/>
              </a:rPr>
              <a:t> </a:t>
            </a:r>
            <a:r>
              <a:rPr lang="en" sz="2700" b="1" i="1" u="none" strike="noStrike" cap="none">
                <a:solidFill>
                  <a:schemeClr val="lt1"/>
                </a:solidFill>
                <a:latin typeface="Times New Roman"/>
                <a:ea typeface="Times New Roman"/>
                <a:cs typeface="Times New Roman"/>
                <a:sym typeface="Times New Roman"/>
              </a:rPr>
              <a:t>&gt;7</a:t>
            </a:r>
            <a:endParaRPr sz="2700" b="1" i="0" u="none" strike="noStrike" cap="none">
              <a:solidFill>
                <a:schemeClr val="lt1"/>
              </a:solidFill>
              <a:latin typeface="Times New Roman"/>
              <a:ea typeface="Times New Roman"/>
              <a:cs typeface="Times New Roman"/>
              <a:sym typeface="Times New Roman"/>
            </a:endParaRPr>
          </a:p>
          <a:p>
            <a:pPr marL="0" marR="0" lvl="0" indent="0" algn="ctr" rtl="0">
              <a:lnSpc>
                <a:spcPct val="90000"/>
              </a:lnSpc>
              <a:spcBef>
                <a:spcPts val="600"/>
              </a:spcBef>
              <a:spcAft>
                <a:spcPts val="600"/>
              </a:spcAft>
              <a:buClr>
                <a:srgbClr val="000000"/>
              </a:buClr>
              <a:buSzPts val="1100"/>
              <a:buFont typeface="Arial"/>
              <a:buNone/>
            </a:pPr>
            <a:r>
              <a:rPr lang="en" sz="2700" b="1" i="1" u="none" strike="noStrike" cap="none">
                <a:solidFill>
                  <a:schemeClr val="dk1"/>
                </a:solidFill>
                <a:latin typeface="Times New Roman"/>
                <a:ea typeface="Times New Roman"/>
                <a:cs typeface="Times New Roman"/>
                <a:sym typeface="Times New Roman"/>
              </a:rPr>
              <a:t> </a:t>
            </a:r>
            <a:endParaRPr sz="2700" b="1" i="1" u="none" strike="noStrike" cap="none">
              <a:solidFill>
                <a:schemeClr val="dk1"/>
              </a:solidFill>
              <a:latin typeface="Times New Roman"/>
              <a:ea typeface="Times New Roman"/>
              <a:cs typeface="Times New Roman"/>
              <a:sym typeface="Times New Roman"/>
            </a:endParaRPr>
          </a:p>
        </p:txBody>
      </p:sp>
      <p:sp>
        <p:nvSpPr>
          <p:cNvPr id="615" name="Google Shape;615;p39"/>
          <p:cNvSpPr txBox="1"/>
          <p:nvPr/>
        </p:nvSpPr>
        <p:spPr>
          <a:xfrm>
            <a:off x="257175" y="1262463"/>
            <a:ext cx="2852400" cy="2466600"/>
          </a:xfrm>
          <a:prstGeom prst="rect">
            <a:avLst/>
          </a:prstGeom>
          <a:noFill/>
          <a:ln>
            <a:noFill/>
          </a:ln>
        </p:spPr>
        <p:txBody>
          <a:bodyPr spcFirstLastPara="1" wrap="square" lIns="91425" tIns="45725" rIns="91425" bIns="45725" anchor="ctr" anchorCtr="0">
            <a:noAutofit/>
          </a:bodyPr>
          <a:lstStyle/>
          <a:p>
            <a:pPr marL="457200" lvl="0" indent="-317500" algn="just" rtl="0">
              <a:lnSpc>
                <a:spcPct val="90000"/>
              </a:lnSpc>
              <a:spcBef>
                <a:spcPts val="90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In the plot by clicking on the bar of each risky driver, their corresponding abnormal events and vehicle model can be seen</a:t>
            </a:r>
            <a:endParaRPr>
              <a:solidFill>
                <a:schemeClr val="lt1"/>
              </a:solidFill>
              <a:latin typeface="Times New Roman"/>
              <a:ea typeface="Times New Roman"/>
              <a:cs typeface="Times New Roman"/>
              <a:sym typeface="Times New Roman"/>
            </a:endParaRPr>
          </a:p>
          <a:p>
            <a:pPr marL="457200" lvl="0" indent="0" algn="just" rtl="0">
              <a:lnSpc>
                <a:spcPct val="90000"/>
              </a:lnSpc>
              <a:spcBef>
                <a:spcPts val="900"/>
              </a:spcBef>
              <a:spcAft>
                <a:spcPts val="0"/>
              </a:spcAft>
              <a:buNone/>
            </a:pPr>
            <a:endParaRPr>
              <a:solidFill>
                <a:schemeClr val="lt1"/>
              </a:solidFill>
              <a:latin typeface="Times New Roman"/>
              <a:ea typeface="Times New Roman"/>
              <a:cs typeface="Times New Roman"/>
              <a:sym typeface="Times New Roman"/>
            </a:endParaRPr>
          </a:p>
          <a:p>
            <a:pPr marL="457200" marR="0" lvl="0" indent="-317500" algn="just" rtl="0">
              <a:lnSpc>
                <a:spcPct val="90000"/>
              </a:lnSpc>
              <a:spcBef>
                <a:spcPts val="900"/>
              </a:spcBef>
              <a:spcAft>
                <a:spcPts val="0"/>
              </a:spcAft>
              <a:buClr>
                <a:srgbClr val="FFFFFF"/>
              </a:buClr>
              <a:buSzPts val="1400"/>
              <a:buFont typeface="Times New Roman"/>
              <a:buChar char="●"/>
            </a:pPr>
            <a:r>
              <a:rPr lang="en" sz="1400" b="0" i="0" u="none" strike="noStrike" cap="none">
                <a:solidFill>
                  <a:srgbClr val="FFFFFF"/>
                </a:solidFill>
                <a:latin typeface="Times New Roman"/>
                <a:ea typeface="Times New Roman"/>
                <a:cs typeface="Times New Roman"/>
                <a:sym typeface="Times New Roman"/>
              </a:rPr>
              <a:t>There are 8 drivers with risk factor&gt;7 who are A73, A35, A50, A5, A95, A71, A92 and A96</a:t>
            </a:r>
            <a:endParaRPr>
              <a:solidFill>
                <a:srgbClr val="FFFFFF"/>
              </a:solidFill>
              <a:latin typeface="Times New Roman"/>
              <a:ea typeface="Times New Roman"/>
              <a:cs typeface="Times New Roman"/>
              <a:sym typeface="Times New Roman"/>
            </a:endParaRPr>
          </a:p>
          <a:p>
            <a:pPr marL="457200" marR="0" lvl="0" indent="0" algn="just" rtl="0">
              <a:lnSpc>
                <a:spcPct val="90000"/>
              </a:lnSpc>
              <a:spcBef>
                <a:spcPts val="900"/>
              </a:spcBef>
              <a:spcAft>
                <a:spcPts val="0"/>
              </a:spcAft>
              <a:buNone/>
            </a:pPr>
            <a:endParaRPr sz="1100" b="1"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800"/>
              </a:spcBef>
              <a:spcAft>
                <a:spcPts val="600"/>
              </a:spcAft>
              <a:buClr>
                <a:srgbClr val="0B5394"/>
              </a:buClr>
              <a:buSzPts val="1600"/>
              <a:buFont typeface="Arial"/>
              <a:buNone/>
            </a:pPr>
            <a:endParaRPr sz="1100" b="1" i="1" u="none" strike="noStrike" cap="none">
              <a:solidFill>
                <a:schemeClr val="dk1"/>
              </a:solidFill>
              <a:latin typeface="Century Gothic"/>
              <a:ea typeface="Century Gothic"/>
              <a:cs typeface="Century Gothic"/>
              <a:sym typeface="Century Gothic"/>
            </a:endParaRPr>
          </a:p>
        </p:txBody>
      </p:sp>
      <p:pic>
        <p:nvPicPr>
          <p:cNvPr id="616" name="Google Shape;616;p39"/>
          <p:cNvPicPr preferRelativeResize="0"/>
          <p:nvPr/>
        </p:nvPicPr>
        <p:blipFill rotWithShape="1">
          <a:blip r:embed="rId3">
            <a:alphaModFix/>
          </a:blip>
          <a:srcRect r="7450" b="7450"/>
          <a:stretch/>
        </p:blipFill>
        <p:spPr>
          <a:xfrm>
            <a:off x="3378350" y="965350"/>
            <a:ext cx="5256950" cy="3067100"/>
          </a:xfrm>
          <a:prstGeom prst="rect">
            <a:avLst/>
          </a:prstGeom>
          <a:noFill/>
          <a:ln>
            <a:noFill/>
          </a:ln>
        </p:spPr>
      </p:pic>
      <p:sp>
        <p:nvSpPr>
          <p:cNvPr id="617" name="Google Shape;617;p39"/>
          <p:cNvSpPr txBox="1"/>
          <p:nvPr/>
        </p:nvSpPr>
        <p:spPr>
          <a:xfrm>
            <a:off x="561100" y="3822550"/>
            <a:ext cx="8074200" cy="8493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800"/>
              </a:spcBef>
              <a:spcAft>
                <a:spcPts val="0"/>
              </a:spcAft>
              <a:buNone/>
            </a:pPr>
            <a:r>
              <a:rPr lang="en" b="1">
                <a:solidFill>
                  <a:srgbClr val="00FF00"/>
                </a:solidFill>
                <a:latin typeface="Times New Roman"/>
                <a:ea typeface="Times New Roman"/>
                <a:cs typeface="Times New Roman"/>
                <a:sym typeface="Times New Roman"/>
              </a:rPr>
              <a:t>Recommendations:</a:t>
            </a:r>
            <a:endParaRPr>
              <a:solidFill>
                <a:srgbClr val="00FF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rgbClr val="FFFFFF"/>
                </a:solidFill>
                <a:latin typeface="Times New Roman"/>
                <a:ea typeface="Times New Roman"/>
                <a:cs typeface="Times New Roman"/>
                <a:sym typeface="Times New Roman"/>
              </a:rPr>
              <a:t>These drivers should be considered as “RISKY” by  the organization. It would be a good idea to keep them under probation and monitor them closely</a:t>
            </a:r>
            <a:endParaRPr>
              <a:solidFill>
                <a:srgbClr val="FFFFFF"/>
              </a:solidFill>
              <a:latin typeface="Times New Roman"/>
              <a:ea typeface="Times New Roman"/>
              <a:cs typeface="Times New Roman"/>
              <a:sym typeface="Times New Roman"/>
            </a:endParaRPr>
          </a:p>
          <a:p>
            <a:pPr marL="0" lvl="0" indent="0" algn="just" rtl="0">
              <a:lnSpc>
                <a:spcPct val="90000"/>
              </a:lnSpc>
              <a:spcBef>
                <a:spcPts val="800"/>
              </a:spcBef>
              <a:spcAft>
                <a:spcPts val="0"/>
              </a:spcAft>
              <a:buNone/>
            </a:pP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0"/>
          <p:cNvSpPr txBox="1"/>
          <p:nvPr/>
        </p:nvSpPr>
        <p:spPr>
          <a:xfrm>
            <a:off x="499225" y="345850"/>
            <a:ext cx="7215900" cy="619500"/>
          </a:xfrm>
          <a:prstGeom prst="rect">
            <a:avLst/>
          </a:prstGeom>
          <a:noFill/>
          <a:ln>
            <a:noFill/>
          </a:ln>
        </p:spPr>
        <p:txBody>
          <a:bodyPr spcFirstLastPara="1" wrap="square" lIns="91425" tIns="45725" rIns="91425" bIns="45725" anchor="ctr" anchorCtr="0">
            <a:noAutofit/>
          </a:bodyPr>
          <a:lstStyle/>
          <a:p>
            <a:pPr marL="0" marR="0" lvl="0" indent="0" algn="l" rtl="0">
              <a:lnSpc>
                <a:spcPct val="90000"/>
              </a:lnSpc>
              <a:spcBef>
                <a:spcPts val="0"/>
              </a:spcBef>
              <a:spcAft>
                <a:spcPts val="0"/>
              </a:spcAft>
              <a:buClr>
                <a:srgbClr val="000000"/>
              </a:buClr>
              <a:buSzPts val="1700"/>
              <a:buFont typeface="Arial"/>
              <a:buNone/>
            </a:pPr>
            <a:r>
              <a:rPr lang="en" sz="2700" b="1" i="1">
                <a:solidFill>
                  <a:schemeClr val="lt1"/>
                </a:solidFill>
                <a:latin typeface="Times New Roman"/>
                <a:ea typeface="Times New Roman"/>
                <a:cs typeface="Times New Roman"/>
                <a:sym typeface="Times New Roman"/>
              </a:rPr>
              <a:t>C</a:t>
            </a:r>
            <a:r>
              <a:rPr lang="en" sz="2700" b="1" i="1">
                <a:solidFill>
                  <a:schemeClr val="lt2"/>
                </a:solidFill>
                <a:latin typeface="Times New Roman"/>
                <a:ea typeface="Times New Roman"/>
                <a:cs typeface="Times New Roman"/>
                <a:sym typeface="Times New Roman"/>
              </a:rPr>
              <a:t>ities in California with Greater Risk</a:t>
            </a:r>
            <a:endParaRPr sz="2700" b="1" i="1">
              <a:solidFill>
                <a:schemeClr val="lt1"/>
              </a:solidFill>
              <a:latin typeface="Times New Roman"/>
              <a:ea typeface="Times New Roman"/>
              <a:cs typeface="Times New Roman"/>
              <a:sym typeface="Times New Roman"/>
            </a:endParaRPr>
          </a:p>
        </p:txBody>
      </p:sp>
      <p:sp>
        <p:nvSpPr>
          <p:cNvPr id="623" name="Google Shape;623;p40"/>
          <p:cNvSpPr txBox="1"/>
          <p:nvPr/>
        </p:nvSpPr>
        <p:spPr>
          <a:xfrm>
            <a:off x="257175" y="1262463"/>
            <a:ext cx="2852400" cy="2466600"/>
          </a:xfrm>
          <a:prstGeom prst="rect">
            <a:avLst/>
          </a:prstGeom>
          <a:noFill/>
          <a:ln>
            <a:noFill/>
          </a:ln>
        </p:spPr>
        <p:txBody>
          <a:bodyPr spcFirstLastPara="1" wrap="square" lIns="91425" tIns="45725" rIns="91425" bIns="45725" anchor="ctr" anchorCtr="0">
            <a:noAutofit/>
          </a:bodyPr>
          <a:lstStyle/>
          <a:p>
            <a:pPr marL="457200" lvl="0" indent="-317500" algn="l" rtl="0">
              <a:spcBef>
                <a:spcPts val="800"/>
              </a:spcBef>
              <a:spcAft>
                <a:spcPts val="0"/>
              </a:spcAft>
              <a:buClr>
                <a:srgbClr val="FEFEFE"/>
              </a:buClr>
              <a:buSzPts val="1400"/>
              <a:buFont typeface="Times New Roman"/>
              <a:buChar char="●"/>
            </a:pPr>
            <a:r>
              <a:rPr lang="en">
                <a:solidFill>
                  <a:srgbClr val="FEFEFE"/>
                </a:solidFill>
                <a:latin typeface="Times New Roman"/>
                <a:ea typeface="Times New Roman"/>
                <a:cs typeface="Times New Roman"/>
                <a:sym typeface="Times New Roman"/>
              </a:rPr>
              <a:t>This plot displays the top 10 cities in california with highest events</a:t>
            </a:r>
            <a:endParaRPr>
              <a:solidFill>
                <a:srgbClr val="FEFEFE"/>
              </a:solidFill>
              <a:latin typeface="Times New Roman"/>
              <a:ea typeface="Times New Roman"/>
              <a:cs typeface="Times New Roman"/>
              <a:sym typeface="Times New Roman"/>
            </a:endParaRPr>
          </a:p>
          <a:p>
            <a:pPr marL="457200" lvl="0" indent="0" algn="just" rtl="0">
              <a:lnSpc>
                <a:spcPct val="90000"/>
              </a:lnSpc>
              <a:spcBef>
                <a:spcPts val="900"/>
              </a:spcBef>
              <a:spcAft>
                <a:spcPts val="0"/>
              </a:spcAft>
              <a:buNone/>
            </a:pPr>
            <a:endParaRPr>
              <a:solidFill>
                <a:schemeClr val="lt1"/>
              </a:solidFill>
              <a:latin typeface="Times New Roman"/>
              <a:ea typeface="Times New Roman"/>
              <a:cs typeface="Times New Roman"/>
              <a:sym typeface="Times New Roman"/>
            </a:endParaRPr>
          </a:p>
          <a:p>
            <a:pPr marL="457200" lvl="0" indent="-317500" algn="l" rtl="0">
              <a:spcBef>
                <a:spcPts val="80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The City with the highest number of abnormal events is “SANTA ROSA” </a:t>
            </a:r>
            <a:endParaRPr>
              <a:solidFill>
                <a:schemeClr val="lt1"/>
              </a:solidFill>
              <a:latin typeface="Times New Roman"/>
              <a:ea typeface="Times New Roman"/>
              <a:cs typeface="Times New Roman"/>
              <a:sym typeface="Times New Roman"/>
            </a:endParaRPr>
          </a:p>
          <a:p>
            <a:pPr marL="457200" marR="0" lvl="0" indent="0" algn="just" rtl="0">
              <a:lnSpc>
                <a:spcPct val="90000"/>
              </a:lnSpc>
              <a:spcBef>
                <a:spcPts val="900"/>
              </a:spcBef>
              <a:spcAft>
                <a:spcPts val="0"/>
              </a:spcAft>
              <a:buNone/>
            </a:pPr>
            <a:endParaRPr sz="1100" b="1"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800"/>
              </a:spcBef>
              <a:spcAft>
                <a:spcPts val="600"/>
              </a:spcAft>
              <a:buClr>
                <a:srgbClr val="0B5394"/>
              </a:buClr>
              <a:buSzPts val="1600"/>
              <a:buFont typeface="Arial"/>
              <a:buNone/>
            </a:pPr>
            <a:endParaRPr sz="1100" b="1" i="1" u="none" strike="noStrike" cap="none">
              <a:solidFill>
                <a:schemeClr val="dk1"/>
              </a:solidFill>
              <a:latin typeface="Century Gothic"/>
              <a:ea typeface="Century Gothic"/>
              <a:cs typeface="Century Gothic"/>
              <a:sym typeface="Century Gothic"/>
            </a:endParaRPr>
          </a:p>
        </p:txBody>
      </p:sp>
      <p:sp>
        <p:nvSpPr>
          <p:cNvPr id="624" name="Google Shape;624;p40"/>
          <p:cNvSpPr txBox="1"/>
          <p:nvPr/>
        </p:nvSpPr>
        <p:spPr>
          <a:xfrm>
            <a:off x="459000" y="3425100"/>
            <a:ext cx="8226000" cy="11064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800"/>
              </a:spcBef>
              <a:spcAft>
                <a:spcPts val="0"/>
              </a:spcAft>
              <a:buNone/>
            </a:pPr>
            <a:r>
              <a:rPr lang="en" b="1">
                <a:solidFill>
                  <a:srgbClr val="00FF00"/>
                </a:solidFill>
                <a:latin typeface="Times New Roman"/>
                <a:ea typeface="Times New Roman"/>
                <a:cs typeface="Times New Roman"/>
                <a:sym typeface="Times New Roman"/>
              </a:rPr>
              <a:t>Future scope:</a:t>
            </a:r>
            <a:endParaRPr>
              <a:solidFill>
                <a:srgbClr val="00FF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b="1" i="1">
                <a:solidFill>
                  <a:schemeClr val="lt1"/>
                </a:solidFill>
                <a:latin typeface="Times New Roman"/>
                <a:ea typeface="Times New Roman"/>
                <a:cs typeface="Times New Roman"/>
                <a:sym typeface="Times New Roman"/>
              </a:rPr>
              <a:t>The City with the highest number of abnormal events is “SANTA ROSA”. But why ? </a:t>
            </a:r>
            <a:endParaRPr b="1" i="1">
              <a:solidFill>
                <a:schemeClr val="lt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b="1" i="1">
                <a:solidFill>
                  <a:schemeClr val="lt1"/>
                </a:solidFill>
                <a:latin typeface="Times New Roman"/>
                <a:ea typeface="Times New Roman"/>
                <a:cs typeface="Times New Roman"/>
                <a:sym typeface="Times New Roman"/>
              </a:rPr>
              <a:t>Are the roads in santa rosa in bad condition ? Or does it have anything to do with speed limits that has been set there? These questions can only be answered with further analysis which would be the future scope of this project</a:t>
            </a:r>
            <a:endParaRPr b="1" i="1">
              <a:solidFill>
                <a:schemeClr val="lt1"/>
              </a:solidFill>
              <a:latin typeface="Times New Roman"/>
              <a:ea typeface="Times New Roman"/>
              <a:cs typeface="Times New Roman"/>
              <a:sym typeface="Times New Roman"/>
            </a:endParaRPr>
          </a:p>
          <a:p>
            <a:pPr marL="0" lvl="0" indent="0" algn="just" rtl="0">
              <a:lnSpc>
                <a:spcPct val="90000"/>
              </a:lnSpc>
              <a:spcBef>
                <a:spcPts val="800"/>
              </a:spcBef>
              <a:spcAft>
                <a:spcPts val="0"/>
              </a:spcAft>
              <a:buNone/>
            </a:pPr>
            <a:endParaRPr>
              <a:solidFill>
                <a:srgbClr val="FFFFFF"/>
              </a:solidFill>
              <a:latin typeface="Times New Roman"/>
              <a:ea typeface="Times New Roman"/>
              <a:cs typeface="Times New Roman"/>
              <a:sym typeface="Times New Roman"/>
            </a:endParaRPr>
          </a:p>
        </p:txBody>
      </p:sp>
      <p:pic>
        <p:nvPicPr>
          <p:cNvPr id="625" name="Google Shape;625;p40" descr="Chart, bar chart&#10;&#10;Description automatically generated"/>
          <p:cNvPicPr preferRelativeResize="0"/>
          <p:nvPr/>
        </p:nvPicPr>
        <p:blipFill rotWithShape="1">
          <a:blip r:embed="rId3">
            <a:alphaModFix/>
          </a:blip>
          <a:srcRect/>
          <a:stretch/>
        </p:blipFill>
        <p:spPr>
          <a:xfrm>
            <a:off x="3192651" y="965350"/>
            <a:ext cx="5368500" cy="2749500"/>
          </a:xfrm>
          <a:prstGeom prst="roundRect">
            <a:avLst>
              <a:gd name="adj" fmla="val 1858"/>
            </a:avLst>
          </a:prstGeom>
          <a:noFill/>
          <a:ln>
            <a:noFill/>
          </a:ln>
          <a:effectLst>
            <a:outerShdw blurRad="50800" dist="50800" dir="5400000" algn="tl" rotWithShape="0">
              <a:srgbClr val="000000">
                <a:alpha val="4235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1"/>
          <p:cNvSpPr txBox="1"/>
          <p:nvPr/>
        </p:nvSpPr>
        <p:spPr>
          <a:xfrm>
            <a:off x="499225" y="345850"/>
            <a:ext cx="7215900" cy="619500"/>
          </a:xfrm>
          <a:prstGeom prst="rect">
            <a:avLst/>
          </a:prstGeom>
          <a:noFill/>
          <a:ln>
            <a:noFill/>
          </a:ln>
        </p:spPr>
        <p:txBody>
          <a:bodyPr spcFirstLastPara="1" wrap="square" lIns="91425" tIns="45725" rIns="91425" bIns="45725" anchor="ctr" anchorCtr="0">
            <a:noAutofit/>
          </a:bodyPr>
          <a:lstStyle/>
          <a:p>
            <a:pPr marL="0" lvl="0" indent="0" algn="l" rtl="0">
              <a:lnSpc>
                <a:spcPct val="70000"/>
              </a:lnSpc>
              <a:spcBef>
                <a:spcPts val="0"/>
              </a:spcBef>
              <a:spcAft>
                <a:spcPts val="0"/>
              </a:spcAft>
              <a:buClr>
                <a:schemeClr val="dk1"/>
              </a:buClr>
              <a:buSzPts val="1900"/>
              <a:buFont typeface="Arial"/>
              <a:buNone/>
            </a:pPr>
            <a:r>
              <a:rPr lang="en" sz="2400" b="1" i="1">
                <a:solidFill>
                  <a:schemeClr val="lt2"/>
                </a:solidFill>
                <a:latin typeface="Times New Roman"/>
                <a:ea typeface="Times New Roman"/>
                <a:cs typeface="Times New Roman"/>
                <a:sym typeface="Times New Roman"/>
              </a:rPr>
              <a:t>Most risky event and vehicle model</a:t>
            </a:r>
            <a:endParaRPr sz="2500" b="1" i="1">
              <a:solidFill>
                <a:schemeClr val="lt1"/>
              </a:solidFill>
              <a:latin typeface="Times New Roman"/>
              <a:ea typeface="Times New Roman"/>
              <a:cs typeface="Times New Roman"/>
              <a:sym typeface="Times New Roman"/>
            </a:endParaRPr>
          </a:p>
        </p:txBody>
      </p:sp>
      <p:sp>
        <p:nvSpPr>
          <p:cNvPr id="631" name="Google Shape;631;p41"/>
          <p:cNvSpPr txBox="1"/>
          <p:nvPr/>
        </p:nvSpPr>
        <p:spPr>
          <a:xfrm>
            <a:off x="257175" y="1262463"/>
            <a:ext cx="2852400" cy="2466600"/>
          </a:xfrm>
          <a:prstGeom prst="rect">
            <a:avLst/>
          </a:prstGeom>
          <a:noFill/>
          <a:ln>
            <a:noFill/>
          </a:ln>
        </p:spPr>
        <p:txBody>
          <a:bodyPr spcFirstLastPara="1" wrap="square" lIns="91425" tIns="45725" rIns="91425" bIns="45725" anchor="ctr" anchorCtr="0">
            <a:noAutofit/>
          </a:bodyPr>
          <a:lstStyle/>
          <a:p>
            <a:pPr marL="457200" lvl="0" indent="-317500" algn="just" rtl="0">
              <a:lnSpc>
                <a:spcPct val="90000"/>
              </a:lnSpc>
              <a:spcBef>
                <a:spcPts val="80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First chart displays the most common abnormal event among the risky drivers </a:t>
            </a:r>
            <a:endParaRPr>
              <a:solidFill>
                <a:schemeClr val="lt1"/>
              </a:solidFill>
              <a:latin typeface="Times New Roman"/>
              <a:ea typeface="Times New Roman"/>
              <a:cs typeface="Times New Roman"/>
              <a:sym typeface="Times New Roman"/>
            </a:endParaRPr>
          </a:p>
          <a:p>
            <a:pPr marL="457200" lvl="0" indent="0" algn="just" rtl="0">
              <a:lnSpc>
                <a:spcPct val="90000"/>
              </a:lnSpc>
              <a:spcBef>
                <a:spcPts val="900"/>
              </a:spcBef>
              <a:spcAft>
                <a:spcPts val="0"/>
              </a:spcAft>
              <a:buNone/>
            </a:pPr>
            <a:endParaRPr>
              <a:solidFill>
                <a:schemeClr val="lt1"/>
              </a:solidFill>
              <a:latin typeface="Times New Roman"/>
              <a:ea typeface="Times New Roman"/>
              <a:cs typeface="Times New Roman"/>
              <a:sym typeface="Times New Roman"/>
            </a:endParaRPr>
          </a:p>
          <a:p>
            <a:pPr marL="457200" lvl="0" indent="-317500" algn="just" rtl="0">
              <a:lnSpc>
                <a:spcPct val="90000"/>
              </a:lnSpc>
              <a:spcBef>
                <a:spcPts val="80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Image 2 displays the vehicle model of most risky drivers</a:t>
            </a:r>
            <a:endParaRPr>
              <a:solidFill>
                <a:schemeClr val="lt1"/>
              </a:solidFill>
              <a:latin typeface="Times New Roman"/>
              <a:ea typeface="Times New Roman"/>
              <a:cs typeface="Times New Roman"/>
              <a:sym typeface="Times New Roman"/>
            </a:endParaRPr>
          </a:p>
          <a:p>
            <a:pPr marL="457200" marR="0" lvl="0" indent="0" algn="just" rtl="0">
              <a:lnSpc>
                <a:spcPct val="90000"/>
              </a:lnSpc>
              <a:spcBef>
                <a:spcPts val="900"/>
              </a:spcBef>
              <a:spcAft>
                <a:spcPts val="0"/>
              </a:spcAft>
              <a:buNone/>
            </a:pPr>
            <a:endParaRPr sz="1100" b="1" i="0" u="none" strike="noStrike" cap="none">
              <a:solidFill>
                <a:schemeClr val="dk1"/>
              </a:solidFill>
              <a:latin typeface="Century Gothic"/>
              <a:ea typeface="Century Gothic"/>
              <a:cs typeface="Century Gothic"/>
              <a:sym typeface="Century Gothic"/>
            </a:endParaRPr>
          </a:p>
          <a:p>
            <a:pPr marL="0" marR="0" lvl="0" indent="0" algn="l" rtl="0">
              <a:lnSpc>
                <a:spcPct val="90000"/>
              </a:lnSpc>
              <a:spcBef>
                <a:spcPts val="800"/>
              </a:spcBef>
              <a:spcAft>
                <a:spcPts val="600"/>
              </a:spcAft>
              <a:buClr>
                <a:srgbClr val="0B5394"/>
              </a:buClr>
              <a:buSzPts val="1600"/>
              <a:buFont typeface="Arial"/>
              <a:buNone/>
            </a:pPr>
            <a:endParaRPr sz="1100" b="1" i="1" u="none" strike="noStrike" cap="none">
              <a:solidFill>
                <a:schemeClr val="dk1"/>
              </a:solidFill>
              <a:latin typeface="Century Gothic"/>
              <a:ea typeface="Century Gothic"/>
              <a:cs typeface="Century Gothic"/>
              <a:sym typeface="Century Gothic"/>
            </a:endParaRPr>
          </a:p>
        </p:txBody>
      </p:sp>
      <p:sp>
        <p:nvSpPr>
          <p:cNvPr id="632" name="Google Shape;632;p41"/>
          <p:cNvSpPr txBox="1"/>
          <p:nvPr/>
        </p:nvSpPr>
        <p:spPr>
          <a:xfrm>
            <a:off x="459000" y="3425100"/>
            <a:ext cx="8226000" cy="11064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800"/>
              </a:spcBef>
              <a:spcAft>
                <a:spcPts val="0"/>
              </a:spcAft>
              <a:buNone/>
            </a:pPr>
            <a:r>
              <a:rPr lang="en" b="1">
                <a:solidFill>
                  <a:srgbClr val="00FF00"/>
                </a:solidFill>
                <a:latin typeface="Times New Roman"/>
                <a:ea typeface="Times New Roman"/>
                <a:cs typeface="Times New Roman"/>
                <a:sym typeface="Times New Roman"/>
              </a:rPr>
              <a:t>Suggested Actions:</a:t>
            </a:r>
            <a:endParaRPr>
              <a:solidFill>
                <a:srgbClr val="00FF00"/>
              </a:solidFill>
              <a:latin typeface="Times New Roman"/>
              <a:ea typeface="Times New Roman"/>
              <a:cs typeface="Times New Roman"/>
              <a:sym typeface="Times New Roman"/>
            </a:endParaRPr>
          </a:p>
          <a:p>
            <a:pPr marL="0" lvl="0" indent="0" algn="just" rtl="0">
              <a:lnSpc>
                <a:spcPct val="90000"/>
              </a:lnSpc>
              <a:spcBef>
                <a:spcPts val="800"/>
              </a:spcBef>
              <a:spcAft>
                <a:spcPts val="0"/>
              </a:spcAft>
              <a:buNone/>
            </a:pPr>
            <a:r>
              <a:rPr lang="en">
                <a:solidFill>
                  <a:schemeClr val="lt1"/>
                </a:solidFill>
                <a:latin typeface="Times New Roman"/>
                <a:ea typeface="Times New Roman"/>
                <a:cs typeface="Times New Roman"/>
                <a:sym typeface="Times New Roman"/>
              </a:rPr>
              <a:t>Since it is evident that all risky drivers has “unsafe following distance” as one of their abnormal events, mandatory training has to be given to follow safe distance while driving. Also, further analysis on if any correlation exists between vehicle model Oshkosh and abnormal event needs to be done</a:t>
            </a:r>
            <a:endParaRPr b="1" i="1">
              <a:solidFill>
                <a:schemeClr val="lt1"/>
              </a:solidFill>
              <a:latin typeface="Times New Roman"/>
              <a:ea typeface="Times New Roman"/>
              <a:cs typeface="Times New Roman"/>
              <a:sym typeface="Times New Roman"/>
            </a:endParaRPr>
          </a:p>
          <a:p>
            <a:pPr marL="0" lvl="0" indent="0" algn="just" rtl="0">
              <a:lnSpc>
                <a:spcPct val="90000"/>
              </a:lnSpc>
              <a:spcBef>
                <a:spcPts val="800"/>
              </a:spcBef>
              <a:spcAft>
                <a:spcPts val="0"/>
              </a:spcAft>
              <a:buNone/>
            </a:pPr>
            <a:endParaRPr>
              <a:solidFill>
                <a:schemeClr val="lt1"/>
              </a:solidFill>
              <a:latin typeface="Times New Roman"/>
              <a:ea typeface="Times New Roman"/>
              <a:cs typeface="Times New Roman"/>
              <a:sym typeface="Times New Roman"/>
            </a:endParaRPr>
          </a:p>
        </p:txBody>
      </p:sp>
      <p:pic>
        <p:nvPicPr>
          <p:cNvPr id="633" name="Google Shape;633;p41"/>
          <p:cNvPicPr preferRelativeResize="0"/>
          <p:nvPr/>
        </p:nvPicPr>
        <p:blipFill rotWithShape="1">
          <a:blip r:embed="rId3">
            <a:alphaModFix/>
          </a:blip>
          <a:srcRect/>
          <a:stretch/>
        </p:blipFill>
        <p:spPr>
          <a:xfrm>
            <a:off x="3109575" y="878475"/>
            <a:ext cx="5575500" cy="2785800"/>
          </a:xfrm>
          <a:prstGeom prst="roundRect">
            <a:avLst>
              <a:gd name="adj" fmla="val 1858"/>
            </a:avLst>
          </a:prstGeom>
          <a:noFill/>
          <a:ln>
            <a:noFill/>
          </a:ln>
          <a:effectLst>
            <a:outerShdw blurRad="50800" dist="50800" dir="5400000" algn="tl" rotWithShape="0">
              <a:srgbClr val="000000">
                <a:alpha val="42350"/>
              </a:srgbClr>
            </a:outerShdw>
          </a:effectLst>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Boardroom">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662</Words>
  <Application>Microsoft Office PowerPoint</Application>
  <PresentationFormat>On-screen Show (16:9)</PresentationFormat>
  <Paragraphs>77</Paragraphs>
  <Slides>12</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Arial</vt:lpstr>
      <vt:lpstr>Century Gothic</vt:lpstr>
      <vt:lpstr>Times New Roman</vt:lpstr>
      <vt:lpstr>Nunito</vt:lpstr>
      <vt:lpstr>Calibri</vt:lpstr>
      <vt:lpstr>Noto Sans Symbols</vt:lpstr>
      <vt:lpstr>Maven Pro</vt:lpstr>
      <vt:lpstr>Momentum</vt:lpstr>
      <vt:lpstr>Ion Boardroom</vt:lpstr>
      <vt:lpstr>Ion Boardroom</vt:lpstr>
      <vt:lpstr>BIG DATA PROJECT</vt:lpstr>
      <vt:lpstr>Case Scenario </vt:lpstr>
      <vt:lpstr>PowerPoint Presentation</vt:lpstr>
      <vt:lpstr>Process Flow</vt:lpstr>
      <vt:lpstr>Data Analysis</vt:lpstr>
      <vt:lpstr>Outlier Analysis  - Driver ID A97</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dc:title>
  <cp:lastModifiedBy>Sindu</cp:lastModifiedBy>
  <cp:revision>2</cp:revision>
  <dcterms:modified xsi:type="dcterms:W3CDTF">2021-01-16T06:37:54Z</dcterms:modified>
</cp:coreProperties>
</file>